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bin" ContentType="image/png"/>
  <Default Extension="dat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media/image3.bin" ContentType="image/svg+xml"/>
  <Override PartName="/ppt/slides/slide2.xml" ContentType="application/vnd.openxmlformats-officedocument.presentationml.slide+xml"/>
  <Override PartName="/ppt/media/image8.bin" ContentType="image/svg+xml"/>
  <Override PartName="/ppt/media/image10.bin" ContentType="image/svg+xml"/>
  <Override PartName="/ppt/media/image14.bin" ContentType="image/jpeg"/>
  <Override PartName="/ppt/media/image17.bin" ContentType="image/jpeg"/>
  <Override PartName="/ppt/media/image20.bin" ContentType="image/jpeg"/>
  <Override PartName="/ppt/media/image23.bin" ContentType="image/jpeg"/>
  <Override PartName="/ppt/media/image26.bin" ContentType="image/jpeg"/>
  <Override PartName="/ppt/slides/slide3.xml" ContentType="application/vnd.openxmlformats-officedocument.presentationml.slide+xml"/>
  <Override PartName="/ppt/media/image30.bin" ContentType="image/svg+xml"/>
  <Override PartName="/ppt/media/image32.bin" ContentType="image/svg+xml"/>
  <Override PartName="/ppt/slides/slide4.xml" ContentType="application/vnd.openxmlformats-officedocument.presentationml.slide+xml"/>
  <Override PartName="/ppt/media/image43.bin" ContentType="image/svg+xml"/>
  <Override PartName="/ppt/media/image52.bin" ContentType="image/jpeg"/>
  <Override PartName="/ppt/slides/slide5.xml" ContentType="application/vnd.openxmlformats-officedocument.presentationml.slide+xml"/>
  <Override PartName="/ppt/media/image57.bin" ContentType="image/jpeg"/>
  <Override PartName="/ppt/slides/slide6.xml" ContentType="application/vnd.openxmlformats-officedocument.presentationml.slide+xml"/>
  <Override PartName="/ppt/media/image65.bin" ContentType="image/svg+xml"/>
  <Override PartName="/ppt/media/image67.bin" ContentType="image/svg+xml"/>
  <Override PartName="/ppt/media/image71.bin" ContentType="image/svg+xml"/>
  <Override PartName="/ppt/media/image74.bin" ContentType="image/svg+xml"/>
  <Override PartName="/ppt/media/image77.bin" ContentType="image/svg+xml"/>
  <Override PartName="/ppt/media/image80.bin" ContentType="image/svg+xml"/>
  <Override PartName="/ppt/slides/slide7.xml" ContentType="application/vnd.openxmlformats-officedocument.presentationml.slide+xml"/>
  <Override PartName="/ppt/media/image85.bin" ContentType="image/svg+xml"/>
  <Override PartName="/ppt/media/image87.bin" ContentType="image/svg+xml"/>
  <Override PartName="/ppt/media/image89.bin" ContentType="image/svg+xml"/>
  <Override PartName="/ppt/media/image92.bin" ContentType="image/svg+xml"/>
  <Override PartName="/ppt/media/image95.bin" ContentType="image/svg+xml"/>
  <Override PartName="/ppt/media/image98.bin" ContentType="image/svg+xml"/>
  <Override PartName="/ppt/slides/slide8.xml" ContentType="application/vnd.openxmlformats-officedocument.presentationml.slide+xml"/>
  <Override PartName="/ppt/media/image103.bin" ContentType="image/svg+xml"/>
  <Override PartName="/ppt/media/image105.bin" ContentType="image/svg+xml"/>
  <Override PartName="/ppt/media/image108.bin" ContentType="image/jpeg"/>
  <Override PartName="/ppt/media/image110.bin" ContentType="image/jpeg"/>
  <Override PartName="/ppt/media/image112.bin" ContentType="image/jpeg"/>
  <Override PartName="/ppt/media/image114.bin" ContentType="image/jpeg"/>
  <Override PartName="/ppt/slides/slide9.xml" ContentType="application/vnd.openxmlformats-officedocument.presentationml.slide+xml"/>
  <Override PartName="/ppt/media/image118.bin" ContentType="image/svg+xml"/>
  <Override PartName="/ppt/media/image120.bin" ContentType="image/svg+xml"/>
  <Override PartName="/ppt/media/image122.bin" ContentType="image/jpeg"/>
  <Override PartName="/ppt/media/image124.bin" ContentType="image/jpeg"/>
  <Override PartName="/ppt/media/image126.bin" ContentType="image/jpeg"/>
  <Override PartName="/ppt/media/image128.bin" ContentType="image/jpeg"/>
  <Override PartName="/ppt/slides/slide10.xml" ContentType="application/vnd.openxmlformats-officedocument.presentationml.slide+xml"/>
  <Override PartName="/ppt/media/image139.bin" ContentType="image/svg+xml"/>
  <Override PartName="/ppt/media/image142.bin" ContentType="image/svg+xml"/>
  <Override PartName="/ppt/media/image145.bin" ContentType="image/svg+xml"/>
  <Override PartName="/ppt/slides/slide11.xml" ContentType="application/vnd.openxmlformats-officedocument.presentationml.slide+xml"/>
  <Override PartName="/ppt/media/image150.bin" ContentType="image/svg+xml"/>
  <Override PartName="/ppt/media/image152.bin" ContentType="image/svg+xml"/>
  <Override PartName="/ppt/slides/slide12.xml" ContentType="application/vnd.openxmlformats-officedocument.presentationml.slide+xml"/>
  <Override PartName="/ppt/media/image161.bin" ContentType="image/svg+xml"/>
  <Override PartName="/ppt/media/image164.bin" ContentType="image/jpeg"/>
  <Override PartName="/ppt/media/image165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0">
  <p:sldMasterIdLst>
    <p:sldMasterId id="2147483672" r:id="rId1"/>
  </p:sldMasterIdLst>
  <p:sldIdLst>
    <p:sldId id="301" r:id="rId6"/>
    <p:sldId id="314" r:id="rId15"/>
    <p:sldId id="381" r:id="rId59"/>
    <p:sldId id="454" r:id="rId87"/>
    <p:sldId id="503" r:id="rId114"/>
    <p:sldId id="544" r:id="rId132"/>
    <p:sldId id="587" r:id="rId168"/>
    <p:sldId id="629" r:id="rId200"/>
    <p:sldId id="678" r:id="rId230"/>
    <p:sldId id="735" r:id="rId260"/>
    <p:sldId id="776" r:id="rId293"/>
    <p:sldId id="823" r:id="rId317"/>
  </p:sldIdLst>
  <p:sldSz cx="18288000" cy="10287000"/>
  <p:notesSz cx="18288000" cy="10287000"/>
  <p:embeddedFontLst>
    <p:embeddedFont>
      <p:font typeface="IBM Plex Serif SemiBold" pitchFamily="2" charset="77"/>
      <p:regular r:id="rId333"/>
    </p:embeddedFont>
    <p:embeddedFont>
      <p:font typeface="IBM Plex Sans" pitchFamily="2" charset="77"/>
      <p:regular r:id="rId334"/>
      <p:bold r:id="rId335"/>
    </p:embeddedFont>
    <p:embeddedFont>
      <p:font typeface="Noto Serif SemiBold" pitchFamily="2" charset="77"/>
      <p:regular r:id="rId3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viewProps" Target="viewProps.xml" Id="rId3" /><Relationship Type="http://schemas.openxmlformats.org/officeDocument/2006/relationships/presProps" Target="presProps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5" /><Relationship Type="http://schemas.openxmlformats.org/officeDocument/2006/relationships/theme" Target="theme/theme1.xml" Id="rId4" /><Relationship Type="http://schemas.openxmlformats.org/officeDocument/2006/relationships/slide" Target="/ppt/slides/slide1.xml" Id="rId6" /><Relationship Type="http://schemas.openxmlformats.org/officeDocument/2006/relationships/slide" Target="/ppt/slides/slide2.xml" Id="rId15" /><Relationship Type="http://schemas.openxmlformats.org/officeDocument/2006/relationships/slide" Target="/ppt/slides/slide3.xml" Id="rId59" /><Relationship Type="http://schemas.openxmlformats.org/officeDocument/2006/relationships/slide" Target="/ppt/slides/slide4.xml" Id="rId87" /><Relationship Type="http://schemas.openxmlformats.org/officeDocument/2006/relationships/slide" Target="/ppt/slides/slide5.xml" Id="rId114" /><Relationship Type="http://schemas.openxmlformats.org/officeDocument/2006/relationships/slide" Target="/ppt/slides/slide6.xml" Id="rId132" /><Relationship Type="http://schemas.openxmlformats.org/officeDocument/2006/relationships/slide" Target="/ppt/slides/slide7.xml" Id="rId168" /><Relationship Type="http://schemas.openxmlformats.org/officeDocument/2006/relationships/slide" Target="/ppt/slides/slide8.xml" Id="rId200" /><Relationship Type="http://schemas.openxmlformats.org/officeDocument/2006/relationships/slide" Target="/ppt/slides/slide9.xml" Id="rId230" /><Relationship Type="http://schemas.openxmlformats.org/officeDocument/2006/relationships/slide" Target="/ppt/slides/slide10.xml" Id="rId260" /><Relationship Type="http://schemas.openxmlformats.org/officeDocument/2006/relationships/slide" Target="/ppt/slides/slide11.xml" Id="rId293" /><Relationship Type="http://schemas.openxmlformats.org/officeDocument/2006/relationships/slide" Target="/ppt/slides/slide12.xml" Id="rId317" /><Relationship Type="http://schemas.openxmlformats.org/officeDocument/2006/relationships/font" Target="/ppt/fonts/font.dat" Id="rId333" /><Relationship Type="http://schemas.openxmlformats.org/officeDocument/2006/relationships/font" Target="/ppt/fonts/font2.dat" Id="rId334" /><Relationship Type="http://schemas.openxmlformats.org/officeDocument/2006/relationships/font" Target="/ppt/fonts/font3.dat" Id="rId335" /><Relationship Type="http://schemas.openxmlformats.org/officeDocument/2006/relationships/font" Target="/ppt/fonts/font4.dat" Id="rId336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image" Target="/ppt/media/image.bin" Id="rId9" /><Relationship Type="http://schemas.openxmlformats.org/officeDocument/2006/relationships/image" Target="/ppt/media/image2.bin" Id="rId11" /><Relationship Type="http://schemas.openxmlformats.org/officeDocument/2006/relationships/image" Target="/ppt/media/image3.bin" Id="rId13" /><Relationship Type="http://schemas.openxmlformats.org/officeDocument/2006/relationships/image" Target="/ppt/media/image4.bin" Id="rId1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61" /><Relationship Type="http://schemas.openxmlformats.org/officeDocument/2006/relationships/image" Target="/ppt/media/image130.bin" Id="rId263" /><Relationship Type="http://schemas.openxmlformats.org/officeDocument/2006/relationships/image" Target="/ppt/media/image131.bin" Id="rId265" /><Relationship Type="http://schemas.openxmlformats.org/officeDocument/2006/relationships/image" Target="/ppt/media/image132.bin" Id="rId267" /><Relationship Type="http://schemas.openxmlformats.org/officeDocument/2006/relationships/image" Target="/ppt/media/image133.bin" Id="rId269" /><Relationship Type="http://schemas.openxmlformats.org/officeDocument/2006/relationships/image" Target="/ppt/media/image134.bin" Id="rId271" /><Relationship Type="http://schemas.openxmlformats.org/officeDocument/2006/relationships/image" Target="/ppt/media/image135.bin" Id="rId273" /><Relationship Type="http://schemas.openxmlformats.org/officeDocument/2006/relationships/image" Target="/ppt/media/image136.bin" Id="rId275" /><Relationship Type="http://schemas.openxmlformats.org/officeDocument/2006/relationships/image" Target="/ppt/media/image137.bin" Id="rId277" /><Relationship Type="http://schemas.openxmlformats.org/officeDocument/2006/relationships/image" Target="/ppt/media/image138.bin" Id="rId279" /><Relationship Type="http://schemas.openxmlformats.org/officeDocument/2006/relationships/image" Target="/ppt/media/image139.bin" Id="rId281" /><Relationship Type="http://schemas.openxmlformats.org/officeDocument/2006/relationships/image" Target="/ppt/media/image140.bin" Id="rId282" /><Relationship Type="http://schemas.openxmlformats.org/officeDocument/2006/relationships/image" Target="/ppt/media/image141.bin" Id="rId284" /><Relationship Type="http://schemas.openxmlformats.org/officeDocument/2006/relationships/image" Target="/ppt/media/image142.bin" Id="rId286" /><Relationship Type="http://schemas.openxmlformats.org/officeDocument/2006/relationships/image" Target="/ppt/media/image143.bin" Id="rId287" /><Relationship Type="http://schemas.openxmlformats.org/officeDocument/2006/relationships/image" Target="/ppt/media/image144.bin" Id="rId289" /><Relationship Type="http://schemas.openxmlformats.org/officeDocument/2006/relationships/image" Target="/ppt/media/image145.bin" Id="rId291" /><Relationship Type="http://schemas.openxmlformats.org/officeDocument/2006/relationships/image" Target="/ppt/media/image146.bin" Id="rId29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94" /><Relationship Type="http://schemas.openxmlformats.org/officeDocument/2006/relationships/image" Target="/ppt/media/image147.bin" Id="rId296" /><Relationship Type="http://schemas.openxmlformats.org/officeDocument/2006/relationships/image" Target="/ppt/media/image148.bin" Id="rId298" /><Relationship Type="http://schemas.openxmlformats.org/officeDocument/2006/relationships/image" Target="/ppt/media/image149.bin" Id="rId300" /><Relationship Type="http://schemas.openxmlformats.org/officeDocument/2006/relationships/image" Target="/ppt/media/image150.bin" Id="rId302" /><Relationship Type="http://schemas.openxmlformats.org/officeDocument/2006/relationships/image" Target="/ppt/media/image151.bin" Id="rId303" /><Relationship Type="http://schemas.openxmlformats.org/officeDocument/2006/relationships/image" Target="/ppt/media/image152.bin" Id="rId305" /><Relationship Type="http://schemas.openxmlformats.org/officeDocument/2006/relationships/image" Target="/ppt/media/image153.bin" Id="rId306" /><Relationship Type="http://schemas.openxmlformats.org/officeDocument/2006/relationships/image" Target="/ppt/media/image154.bin" Id="rId308" /><Relationship Type="http://schemas.openxmlformats.org/officeDocument/2006/relationships/image" Target="/ppt/media/image155.bin" Id="rId310" /><Relationship Type="http://schemas.openxmlformats.org/officeDocument/2006/relationships/image" Target="/ppt/media/image156.bin" Id="rId312" /><Relationship Type="http://schemas.openxmlformats.org/officeDocument/2006/relationships/image" Target="/ppt/media/image157.bin" Id="rId314" /><Relationship Type="http://schemas.openxmlformats.org/officeDocument/2006/relationships/image" Target="/ppt/media/image158.bin" Id="rId316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18" /><Relationship Type="http://schemas.openxmlformats.org/officeDocument/2006/relationships/image" Target="/ppt/media/image159.bin" Id="rId320" /><Relationship Type="http://schemas.openxmlformats.org/officeDocument/2006/relationships/image" Target="/ppt/media/image160.bin" Id="rId322" /><Relationship Type="http://schemas.openxmlformats.org/officeDocument/2006/relationships/image" Target="/ppt/media/image161.bin" Id="rId324" /><Relationship Type="http://schemas.openxmlformats.org/officeDocument/2006/relationships/image" Target="/ppt/media/image162.bin" Id="rId325" /><Relationship Type="http://schemas.openxmlformats.org/officeDocument/2006/relationships/image" Target="/ppt/media/image163.bin" Id="rId327" /><Relationship Type="http://schemas.openxmlformats.org/officeDocument/2006/relationships/image" Target="/ppt/media/image164.bin" Id="rId329" /><Relationship Type="http://schemas.openxmlformats.org/officeDocument/2006/relationships/image" Target="/ppt/media/image165.bin" Id="rId331" /><Relationship Type="http://schemas.openxmlformats.org/officeDocument/2006/relationships/image" Target="/ppt/media/image166.bin" Id="rId33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6" /><Relationship Type="http://schemas.openxmlformats.org/officeDocument/2006/relationships/image" Target="/ppt/media/image5.bin" Id="rId18" /><Relationship Type="http://schemas.openxmlformats.org/officeDocument/2006/relationships/image" Target="/ppt/media/image6.bin" Id="rId20" /><Relationship Type="http://schemas.openxmlformats.org/officeDocument/2006/relationships/image" Target="/ppt/media/image7.bin" Id="rId22" /><Relationship Type="http://schemas.openxmlformats.org/officeDocument/2006/relationships/image" Target="/ppt/media/image8.bin" Id="rId24" /><Relationship Type="http://schemas.openxmlformats.org/officeDocument/2006/relationships/image" Target="/ppt/media/image9.bin" Id="rId25" /><Relationship Type="http://schemas.openxmlformats.org/officeDocument/2006/relationships/image" Target="/ppt/media/image10.bin" Id="rId27" /><Relationship Type="http://schemas.openxmlformats.org/officeDocument/2006/relationships/image" Target="/ppt/media/image11.bin" Id="rId28" /><Relationship Type="http://schemas.openxmlformats.org/officeDocument/2006/relationships/image" Target="/ppt/media/image12.bin" Id="rId30" /><Relationship Type="http://schemas.openxmlformats.org/officeDocument/2006/relationships/image" Target="/ppt/media/image13.bin" Id="rId32" /><Relationship Type="http://schemas.openxmlformats.org/officeDocument/2006/relationships/image" Target="/ppt/media/image14.bin" Id="rId34" /><Relationship Type="http://schemas.openxmlformats.org/officeDocument/2006/relationships/image" Target="/ppt/media/image15.bin" Id="rId36" /><Relationship Type="http://schemas.openxmlformats.org/officeDocument/2006/relationships/image" Target="/ppt/media/image16.bin" Id="rId38" /><Relationship Type="http://schemas.openxmlformats.org/officeDocument/2006/relationships/image" Target="/ppt/media/image17.bin" Id="rId40" /><Relationship Type="http://schemas.openxmlformats.org/officeDocument/2006/relationships/image" Target="/ppt/media/image18.bin" Id="rId42" /><Relationship Type="http://schemas.openxmlformats.org/officeDocument/2006/relationships/image" Target="/ppt/media/image19.bin" Id="rId44" /><Relationship Type="http://schemas.openxmlformats.org/officeDocument/2006/relationships/image" Target="/ppt/media/image20.bin" Id="rId46" /><Relationship Type="http://schemas.openxmlformats.org/officeDocument/2006/relationships/image" Target="/ppt/media/image21.bin" Id="rId48" /><Relationship Type="http://schemas.openxmlformats.org/officeDocument/2006/relationships/image" Target="/ppt/media/image22.bin" Id="rId50" /><Relationship Type="http://schemas.openxmlformats.org/officeDocument/2006/relationships/image" Target="/ppt/media/image23.bin" Id="rId52" /><Relationship Type="http://schemas.openxmlformats.org/officeDocument/2006/relationships/image" Target="/ppt/media/image24.bin" Id="rId54" /><Relationship Type="http://schemas.openxmlformats.org/officeDocument/2006/relationships/image" Target="/ppt/media/image25.bin" Id="rId56" /><Relationship Type="http://schemas.openxmlformats.org/officeDocument/2006/relationships/image" Target="/ppt/media/image26.bin" Id="rId58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60" /><Relationship Type="http://schemas.openxmlformats.org/officeDocument/2006/relationships/image" Target="/ppt/media/image27.bin" Id="rId62" /><Relationship Type="http://schemas.openxmlformats.org/officeDocument/2006/relationships/image" Target="/ppt/media/image28.bin" Id="rId64" /><Relationship Type="http://schemas.openxmlformats.org/officeDocument/2006/relationships/image" Target="/ppt/media/image29.bin" Id="rId66" /><Relationship Type="http://schemas.openxmlformats.org/officeDocument/2006/relationships/image" Target="/ppt/media/image30.bin" Id="rId68" /><Relationship Type="http://schemas.openxmlformats.org/officeDocument/2006/relationships/image" Target="/ppt/media/image31.bin" Id="rId69" /><Relationship Type="http://schemas.openxmlformats.org/officeDocument/2006/relationships/image" Target="/ppt/media/image32.bin" Id="rId71" /><Relationship Type="http://schemas.openxmlformats.org/officeDocument/2006/relationships/image" Target="/ppt/media/image33.bin" Id="rId72" /><Relationship Type="http://schemas.openxmlformats.org/officeDocument/2006/relationships/image" Target="/ppt/media/image34.bin" Id="rId74" /><Relationship Type="http://schemas.openxmlformats.org/officeDocument/2006/relationships/image" Target="/ppt/media/image35.bin" Id="rId76" /><Relationship Type="http://schemas.openxmlformats.org/officeDocument/2006/relationships/image" Target="/ppt/media/image36.bin" Id="rId78" /><Relationship Type="http://schemas.openxmlformats.org/officeDocument/2006/relationships/image" Target="/ppt/media/image37.bin" Id="rId80" /><Relationship Type="http://schemas.openxmlformats.org/officeDocument/2006/relationships/image" Target="/ppt/media/image38.bin" Id="rId82" /><Relationship Type="http://schemas.openxmlformats.org/officeDocument/2006/relationships/image" Target="/ppt/media/image39.bin" Id="rId84" /><Relationship Type="http://schemas.openxmlformats.org/officeDocument/2006/relationships/image" Target="/ppt/media/image40.bin" Id="rId8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88" /><Relationship Type="http://schemas.openxmlformats.org/officeDocument/2006/relationships/image" Target="/ppt/media/image41.bin" Id="rId90" /><Relationship Type="http://schemas.openxmlformats.org/officeDocument/2006/relationships/image" Target="/ppt/media/image42.bin" Id="rId92" /><Relationship Type="http://schemas.openxmlformats.org/officeDocument/2006/relationships/image" Target="/ppt/media/image43.bin" Id="rId94" /><Relationship Type="http://schemas.openxmlformats.org/officeDocument/2006/relationships/image" Target="/ppt/media/image44.bin" Id="rId95" /><Relationship Type="http://schemas.openxmlformats.org/officeDocument/2006/relationships/image" Target="/ppt/media/image45.bin" Id="rId97" /><Relationship Type="http://schemas.openxmlformats.org/officeDocument/2006/relationships/image" Target="/ppt/media/image46.bin" Id="rId99" /><Relationship Type="http://schemas.openxmlformats.org/officeDocument/2006/relationships/image" Target="/ppt/media/image47.bin" Id="rId101" /><Relationship Type="http://schemas.openxmlformats.org/officeDocument/2006/relationships/image" Target="/ppt/media/image48.bin" Id="rId103" /><Relationship Type="http://schemas.openxmlformats.org/officeDocument/2006/relationships/image" Target="/ppt/media/image49.bin" Id="rId105" /><Relationship Type="http://schemas.openxmlformats.org/officeDocument/2006/relationships/image" Target="/ppt/media/image50.bin" Id="rId107" /><Relationship Type="http://schemas.openxmlformats.org/officeDocument/2006/relationships/image" Target="/ppt/media/image51.bin" Id="rId109" /><Relationship Type="http://schemas.openxmlformats.org/officeDocument/2006/relationships/image" Target="/ppt/media/image52.bin" Id="rId111" /><Relationship Type="http://schemas.openxmlformats.org/officeDocument/2006/relationships/image" Target="/ppt/media/image53.bin" Id="rId11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15" /><Relationship Type="http://schemas.openxmlformats.org/officeDocument/2006/relationships/image" Target="/ppt/media/image54.bin" Id="rId117" /><Relationship Type="http://schemas.openxmlformats.org/officeDocument/2006/relationships/image" Target="/ppt/media/image55.bin" Id="rId119" /><Relationship Type="http://schemas.openxmlformats.org/officeDocument/2006/relationships/image" Target="/ppt/media/image56.bin" Id="rId121" /><Relationship Type="http://schemas.openxmlformats.org/officeDocument/2006/relationships/image" Target="/ppt/media/image57.bin" Id="rId123" /><Relationship Type="http://schemas.openxmlformats.org/officeDocument/2006/relationships/image" Target="/ppt/media/image58.bin" Id="rId125" /><Relationship Type="http://schemas.openxmlformats.org/officeDocument/2006/relationships/image" Target="/ppt/media/image59.bin" Id="rId127" /><Relationship Type="http://schemas.openxmlformats.org/officeDocument/2006/relationships/image" Target="/ppt/media/image60.bin" Id="rId129" /><Relationship Type="http://schemas.openxmlformats.org/officeDocument/2006/relationships/image" Target="/ppt/media/image61.bin" Id="rId13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33" /><Relationship Type="http://schemas.openxmlformats.org/officeDocument/2006/relationships/image" Target="/ppt/media/image62.bin" Id="rId135" /><Relationship Type="http://schemas.openxmlformats.org/officeDocument/2006/relationships/image" Target="/ppt/media/image63.bin" Id="rId137" /><Relationship Type="http://schemas.openxmlformats.org/officeDocument/2006/relationships/image" Target="/ppt/media/image64.bin" Id="rId139" /><Relationship Type="http://schemas.openxmlformats.org/officeDocument/2006/relationships/image" Target="/ppt/media/image65.bin" Id="rId141" /><Relationship Type="http://schemas.openxmlformats.org/officeDocument/2006/relationships/image" Target="/ppt/media/image66.bin" Id="rId142" /><Relationship Type="http://schemas.openxmlformats.org/officeDocument/2006/relationships/image" Target="/ppt/media/image67.bin" Id="rId144" /><Relationship Type="http://schemas.openxmlformats.org/officeDocument/2006/relationships/image" Target="/ppt/media/image68.bin" Id="rId145" /><Relationship Type="http://schemas.openxmlformats.org/officeDocument/2006/relationships/image" Target="/ppt/media/image69.bin" Id="rId147" /><Relationship Type="http://schemas.openxmlformats.org/officeDocument/2006/relationships/image" Target="/ppt/media/image70.bin" Id="rId149" /><Relationship Type="http://schemas.openxmlformats.org/officeDocument/2006/relationships/image" Target="/ppt/media/image71.bin" Id="rId151" /><Relationship Type="http://schemas.openxmlformats.org/officeDocument/2006/relationships/image" Target="/ppt/media/image72.bin" Id="rId152" /><Relationship Type="http://schemas.openxmlformats.org/officeDocument/2006/relationships/image" Target="/ppt/media/image73.bin" Id="rId154" /><Relationship Type="http://schemas.openxmlformats.org/officeDocument/2006/relationships/image" Target="/ppt/media/image74.bin" Id="rId156" /><Relationship Type="http://schemas.openxmlformats.org/officeDocument/2006/relationships/image" Target="/ppt/media/image75.bin" Id="rId157" /><Relationship Type="http://schemas.openxmlformats.org/officeDocument/2006/relationships/image" Target="/ppt/media/image76.bin" Id="rId159" /><Relationship Type="http://schemas.openxmlformats.org/officeDocument/2006/relationships/image" Target="/ppt/media/image77.bin" Id="rId161" /><Relationship Type="http://schemas.openxmlformats.org/officeDocument/2006/relationships/image" Target="/ppt/media/image78.bin" Id="rId162" /><Relationship Type="http://schemas.openxmlformats.org/officeDocument/2006/relationships/image" Target="/ppt/media/image79.bin" Id="rId164" /><Relationship Type="http://schemas.openxmlformats.org/officeDocument/2006/relationships/image" Target="/ppt/media/image80.bin" Id="rId166" /><Relationship Type="http://schemas.openxmlformats.org/officeDocument/2006/relationships/image" Target="/ppt/media/image81.bin" Id="rId16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69" /><Relationship Type="http://schemas.openxmlformats.org/officeDocument/2006/relationships/image" Target="/ppt/media/image82.bin" Id="rId171" /><Relationship Type="http://schemas.openxmlformats.org/officeDocument/2006/relationships/image" Target="/ppt/media/image83.bin" Id="rId173" /><Relationship Type="http://schemas.openxmlformats.org/officeDocument/2006/relationships/image" Target="/ppt/media/image84.bin" Id="rId175" /><Relationship Type="http://schemas.openxmlformats.org/officeDocument/2006/relationships/image" Target="/ppt/media/image85.bin" Id="rId177" /><Relationship Type="http://schemas.openxmlformats.org/officeDocument/2006/relationships/image" Target="/ppt/media/image86.bin" Id="rId178" /><Relationship Type="http://schemas.openxmlformats.org/officeDocument/2006/relationships/image" Target="/ppt/media/image87.bin" Id="rId180" /><Relationship Type="http://schemas.openxmlformats.org/officeDocument/2006/relationships/image" Target="/ppt/media/image88.bin" Id="rId181" /><Relationship Type="http://schemas.openxmlformats.org/officeDocument/2006/relationships/image" Target="/ppt/media/image89.bin" Id="rId183" /><Relationship Type="http://schemas.openxmlformats.org/officeDocument/2006/relationships/image" Target="/ppt/media/image90.bin" Id="rId184" /><Relationship Type="http://schemas.openxmlformats.org/officeDocument/2006/relationships/image" Target="/ppt/media/image91.bin" Id="rId186" /><Relationship Type="http://schemas.openxmlformats.org/officeDocument/2006/relationships/image" Target="/ppt/media/image92.bin" Id="rId188" /><Relationship Type="http://schemas.openxmlformats.org/officeDocument/2006/relationships/image" Target="/ppt/media/image93.bin" Id="rId189" /><Relationship Type="http://schemas.openxmlformats.org/officeDocument/2006/relationships/image" Target="/ppt/media/image94.bin" Id="rId191" /><Relationship Type="http://schemas.openxmlformats.org/officeDocument/2006/relationships/image" Target="/ppt/media/image95.bin" Id="rId193" /><Relationship Type="http://schemas.openxmlformats.org/officeDocument/2006/relationships/image" Target="/ppt/media/image96.bin" Id="rId194" /><Relationship Type="http://schemas.openxmlformats.org/officeDocument/2006/relationships/image" Target="/ppt/media/image97.bin" Id="rId196" /><Relationship Type="http://schemas.openxmlformats.org/officeDocument/2006/relationships/image" Target="/ppt/media/image98.bin" Id="rId198" /><Relationship Type="http://schemas.openxmlformats.org/officeDocument/2006/relationships/image" Target="/ppt/media/image99.bin" Id="rId199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01" /><Relationship Type="http://schemas.openxmlformats.org/officeDocument/2006/relationships/image" Target="/ppt/media/image100.bin" Id="rId203" /><Relationship Type="http://schemas.openxmlformats.org/officeDocument/2006/relationships/image" Target="/ppt/media/image101.bin" Id="rId205" /><Relationship Type="http://schemas.openxmlformats.org/officeDocument/2006/relationships/image" Target="/ppt/media/image102.bin" Id="rId207" /><Relationship Type="http://schemas.openxmlformats.org/officeDocument/2006/relationships/image" Target="/ppt/media/image103.bin" Id="rId209" /><Relationship Type="http://schemas.openxmlformats.org/officeDocument/2006/relationships/image" Target="/ppt/media/image104.bin" Id="rId210" /><Relationship Type="http://schemas.openxmlformats.org/officeDocument/2006/relationships/image" Target="/ppt/media/image105.bin" Id="rId212" /><Relationship Type="http://schemas.openxmlformats.org/officeDocument/2006/relationships/image" Target="/ppt/media/image106.bin" Id="rId213" /><Relationship Type="http://schemas.openxmlformats.org/officeDocument/2006/relationships/image" Target="/ppt/media/image107.bin" Id="rId215" /><Relationship Type="http://schemas.openxmlformats.org/officeDocument/2006/relationships/image" Target="/ppt/media/image108.bin" Id="rId217" /><Relationship Type="http://schemas.openxmlformats.org/officeDocument/2006/relationships/image" Target="/ppt/media/image109.bin" Id="rId219" /><Relationship Type="http://schemas.openxmlformats.org/officeDocument/2006/relationships/image" Target="/ppt/media/image110.bin" Id="rId221" /><Relationship Type="http://schemas.openxmlformats.org/officeDocument/2006/relationships/image" Target="/ppt/media/image111.bin" Id="rId223" /><Relationship Type="http://schemas.openxmlformats.org/officeDocument/2006/relationships/image" Target="/ppt/media/image112.bin" Id="rId225" /><Relationship Type="http://schemas.openxmlformats.org/officeDocument/2006/relationships/image" Target="/ppt/media/image113.bin" Id="rId227" /><Relationship Type="http://schemas.openxmlformats.org/officeDocument/2006/relationships/image" Target="/ppt/media/image114.bin" Id="rId22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31" /><Relationship Type="http://schemas.openxmlformats.org/officeDocument/2006/relationships/image" Target="/ppt/media/image115.bin" Id="rId233" /><Relationship Type="http://schemas.openxmlformats.org/officeDocument/2006/relationships/image" Target="/ppt/media/image116.bin" Id="rId235" /><Relationship Type="http://schemas.openxmlformats.org/officeDocument/2006/relationships/image" Target="/ppt/media/image117.bin" Id="rId237" /><Relationship Type="http://schemas.openxmlformats.org/officeDocument/2006/relationships/image" Target="/ppt/media/image118.bin" Id="rId239" /><Relationship Type="http://schemas.openxmlformats.org/officeDocument/2006/relationships/image" Target="/ppt/media/image119.bin" Id="rId240" /><Relationship Type="http://schemas.openxmlformats.org/officeDocument/2006/relationships/image" Target="/ppt/media/image120.bin" Id="rId242" /><Relationship Type="http://schemas.openxmlformats.org/officeDocument/2006/relationships/image" Target="/ppt/media/image121.bin" Id="rId243" /><Relationship Type="http://schemas.openxmlformats.org/officeDocument/2006/relationships/image" Target="/ppt/media/image122.bin" Id="rId245" /><Relationship Type="http://schemas.openxmlformats.org/officeDocument/2006/relationships/image" Target="/ppt/media/image123.bin" Id="rId247" /><Relationship Type="http://schemas.openxmlformats.org/officeDocument/2006/relationships/image" Target="/ppt/media/image124.bin" Id="rId249" /><Relationship Type="http://schemas.openxmlformats.org/officeDocument/2006/relationships/image" Target="/ppt/media/image125.bin" Id="rId251" /><Relationship Type="http://schemas.openxmlformats.org/officeDocument/2006/relationships/image" Target="/ppt/media/image126.bin" Id="rId253" /><Relationship Type="http://schemas.openxmlformats.org/officeDocument/2006/relationships/image" Target="/ppt/media/image127.bin" Id="rId255" /><Relationship Type="http://schemas.openxmlformats.org/officeDocument/2006/relationships/image" Target="/ppt/media/image128.bin" Id="rId257" /><Relationship Type="http://schemas.openxmlformats.org/officeDocument/2006/relationships/image" Target="/ppt/media/image129.bin" Id="rId259" /></Relationships>
</file>

<file path=ppt/slides/slide1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100000"/>
            <a:extLst>
              <a:ext uri="{E11DE8FF-98C6-4FE3-9008-58D275F4E5F6}">
                <asvg:svgBlip xmlns:r="http://schemas.openxmlformats.org/officeDocument/2006/relationships" xmlns:asvg="http://schemas.microsoft.com/office/drawing/2016/SVG/main" r:embed="rId13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9692726" y="102840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914400"/>
            <a:ext cx="7362825" cy="1914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13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Case Study on Presentations AI</a:t>
            </a:r>
          </a:p>
        </p:txBody>
      </p:sp>
      <p:sp>
        <p:nvSpPr>
          <p:cNvPr id="309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2929414"/>
            <a:ext cx="7362825" cy="1190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An in-depth analysis of Presentations AI, highlighting its applications, benefits, and transformative case studies across various industries.</a:t>
            </a: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8867775"/>
            <a:ext cx="7362825" cy="5143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Manivasakan Jayaprakash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304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9145E-07 0.07407118 L -3.1789145E-07 -2.8936952E-06 E" pathEditMode="relative" ptsTypes="">
                                      <p:cBhvr>
                                        <p:cTn id="306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08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310" dur="6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12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3" grpId="0"/>
      <p:bldP spid="305" grpId="0"/>
      <p:bldP spid="305" grpId="0"/>
      <p:bldP spid="307" grpId="0"/>
      <p:bldP spid="307" grpId="0"/>
      <p:bldP spid="309" grpId="0"/>
      <p:bldP spid="309" grpId="0"/>
      <p:bldP spid="311" grpId="0"/>
      <p:bldP spid="311" grpId="0"/>
    </p:bldLst>
  </p:timing>
</p:sld>
</file>

<file path=ppt/slides/slide10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63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65">
            <a:alphaModFix amt="100000"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67">
            <a:alphaModFix amt="10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69">
            <a:alphaModFix amt="100000"/>
          </a:blip>
          <a:stretch/>
        </p:blipFill>
        <p:spPr>
          <a:xfrm>
            <a:off x="3200400" y="0"/>
            <a:ext cx="8782050" cy="10287000"/>
          </a:xfrm>
          <a:prstGeom prst="rect">
            <a:avLst/>
          </a:prstGeom>
        </p:spPr>
      </p:pic>
      <p:pic>
        <p:nvPicPr>
          <p:cNvPr id="743" name="9746b239-7336-4655-813a-d624444f8b1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71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73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75">
            <a:alphaModFix amt="100000"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77">
            <a:alphaModFix amt="100000"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79">
            <a:alphaModFix amt="100000"/>
          </a:blip>
          <a:stretch/>
        </p:blipFill>
        <p:spPr>
          <a:xfrm>
            <a:off x="10075069" y="1467892"/>
            <a:ext cx="1047750" cy="1047750"/>
          </a:xfrm>
          <a:prstGeom prst="rect">
            <a:avLst/>
          </a:prstGeom>
        </p:spPr>
      </p:pic>
      <p:pic>
        <p:nvPicPr>
          <p:cNvPr id="753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82">
            <a:alphaModFix amt="100000"/>
            <a:extLst>
              <a:ext uri="{D4D4DB0F-0FF0-4B92-97D7-04BBF492C349}">
                <asvg:svgBlip xmlns:r="http://schemas.openxmlformats.org/officeDocument/2006/relationships" xmlns:asvg="http://schemas.microsoft.com/office/drawing/2016/SVG/main" r:embed="rId28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0337864" y="1730883"/>
            <a:ext cx="525685" cy="525685"/>
          </a:xfrm>
          <a:prstGeom prst="rect">
            <a:avLst/>
          </a:prstGeom>
        </p:spPr>
      </p:pic>
      <p:sp>
        <p:nvSpPr>
          <p:cNvPr id="75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31334" y="1238536"/>
            <a:ext cx="6029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Emphasizing User Needs</a:t>
            </a:r>
          </a:p>
        </p:txBody>
      </p:sp>
      <p:sp>
        <p:nvSpPr>
          <p:cNvPr id="756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31334" y="1707070"/>
            <a:ext cx="60293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Understanding user challenges and addressing them directly can lead to innovative solutions that meet real demands.</a:t>
            </a:r>
          </a:p>
        </p:txBody>
      </p:sp>
      <p:pic>
        <p:nvPicPr>
          <p:cNvPr id="7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84">
            <a:alphaModFix amt="100000"/>
          </a:blip>
          <a:stretch/>
        </p:blipFill>
        <p:spPr>
          <a:xfrm>
            <a:off x="11489236" y="4617690"/>
            <a:ext cx="1047750" cy="1047750"/>
          </a:xfrm>
          <a:prstGeom prst="rect">
            <a:avLst/>
          </a:prstGeom>
        </p:spPr>
      </p:pic>
      <p:pic>
        <p:nvPicPr>
          <p:cNvPr id="759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87">
            <a:alphaModFix amt="100000"/>
            <a:extLst>
              <a:ext uri="{662A36FD-0B8A-450F-AD6B-583F57E166DB}">
                <asvg:svgBlip xmlns:r="http://schemas.openxmlformats.org/officeDocument/2006/relationships" xmlns:asvg="http://schemas.microsoft.com/office/drawing/2016/SVG/main" r:embed="rId286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1752231" y="4880515"/>
            <a:ext cx="525685" cy="525685"/>
          </a:xfrm>
          <a:prstGeom prst="rect">
            <a:avLst/>
          </a:prstGeom>
        </p:spPr>
      </p:pic>
      <p:sp>
        <p:nvSpPr>
          <p:cNvPr id="761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45606" y="4388168"/>
            <a:ext cx="4610100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Leveraging Technology</a:t>
            </a:r>
          </a:p>
        </p:txBody>
      </p:sp>
      <p:sp>
        <p:nvSpPr>
          <p:cNvPr id="76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45606" y="4856702"/>
            <a:ext cx="4610100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AI can significantly enhance creative processes, making complex tasks more manageable and increasing efficiency.</a:t>
            </a:r>
          </a:p>
        </p:txBody>
      </p:sp>
      <p:pic>
        <p:nvPicPr>
          <p:cNvPr id="76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89">
            <a:alphaModFix amt="100000"/>
          </a:blip>
          <a:stretch/>
        </p:blipFill>
        <p:spPr>
          <a:xfrm>
            <a:off x="10075069" y="7767340"/>
            <a:ext cx="1047750" cy="1047750"/>
          </a:xfrm>
          <a:prstGeom prst="rect">
            <a:avLst/>
          </a:prstGeom>
        </p:spPr>
      </p:pic>
      <p:pic>
        <p:nvPicPr>
          <p:cNvPr id="765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92">
            <a:alphaModFix amt="100000"/>
            <a:extLst>
              <a:ext uri="{EE3D5EA0-4990-4A20-B600-3C9CEB1A5079}">
                <asvg:svgBlip xmlns:r="http://schemas.openxmlformats.org/officeDocument/2006/relationships" xmlns:asvg="http://schemas.microsoft.com/office/drawing/2016/SVG/main" r:embed="rId29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0337864" y="8030146"/>
            <a:ext cx="525685" cy="525685"/>
          </a:xfrm>
          <a:prstGeom prst="rect">
            <a:avLst/>
          </a:prstGeom>
        </p:spPr>
      </p:pic>
      <p:sp>
        <p:nvSpPr>
          <p:cNvPr id="76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31334" y="7537894"/>
            <a:ext cx="6029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Importance of Collaboration</a:t>
            </a:r>
          </a:p>
        </p:txBody>
      </p:sp>
      <p:sp>
        <p:nvSpPr>
          <p:cNvPr id="768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31334" y="8006334"/>
            <a:ext cx="60293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Facilitating collaboration can lead to better outcomes, especially in team-oriented projects, by harnessing diverse perspectives.</a:t>
            </a:r>
          </a:p>
        </p:txBody>
      </p:sp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5000625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LESSONS LEARNED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2438400"/>
            <a:ext cx="5000625" cy="790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Valuable lessons from the journey of Presentations.AI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738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740" dur="12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2" dur="6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4" dur="6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6" dur="6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8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50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752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709269E-06 0.046295136 L 1.9709269E-06 -1.1585377E-06 E" pathEditMode="relative" ptsTypes="">
                                      <p:cBhvr>
                                        <p:cTn id="754" dur="1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2.2888185E-06 0.046293415 L 2.2888185E-06 -2.8822158E-06 E" pathEditMode="relative" ptsTypes="">
                                      <p:cBhvr>
                                        <p:cTn id="758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-9.536743E-07 0.04629686 L -9.536743E-07 5.6514034E-07 E" pathEditMode="relative" ptsTypes="">
                                      <p:cBhvr>
                                        <p:cTn id="760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5166 L 0 -1.1302807E-06 E" pathEditMode="relative" ptsTypes="">
                                      <p:cBhvr>
                                        <p:cTn id="764" dur="1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8612 L 1.9709269E-06 2.3170753E-06 E" pathEditMode="relative" ptsTypes="">
                                      <p:cBhvr>
                                        <p:cTn id="766" dur="1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70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72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74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37" grpId="0"/>
      <p:bldP spid="739" grpId="0"/>
      <p:bldP spid="739" grpId="0"/>
      <p:bldP spid="741" grpId="0"/>
      <p:bldP spid="741" grpId="0"/>
      <p:bldP spid="743" grpId="0"/>
      <p:bldP spid="743" grpId="0"/>
      <p:bldP spid="745" grpId="0"/>
      <p:bldP spid="745" grpId="0"/>
      <p:bldP spid="747" grpId="0"/>
      <p:bldP spid="747" grpId="0"/>
      <p:bldP spid="749" grpId="0"/>
      <p:bldP spid="749" grpId="0"/>
      <p:bldP spid="751" grpId="0"/>
      <p:bldP spid="751" grpId="0"/>
      <p:bldP spid="753" grpId="0"/>
      <p:bldP spid="753" grpId="0"/>
      <p:bldP spid="755" grpId="0"/>
      <p:bldP spid="756" grpId="0"/>
      <p:bldP spid="757" grpId="0"/>
      <p:bldP spid="757" grpId="0"/>
      <p:bldP spid="759" grpId="0"/>
      <p:bldP spid="759" grpId="0"/>
      <p:bldP spid="761" grpId="0"/>
      <p:bldP spid="762" grpId="0"/>
      <p:bldP spid="763" grpId="0"/>
      <p:bldP spid="763" grpId="0"/>
      <p:bldP spid="765" grpId="0"/>
      <p:bldP spid="765" grpId="0"/>
      <p:bldP spid="767" grpId="0"/>
      <p:bldP spid="768" grpId="0"/>
      <p:bldP spid="769" grpId="0"/>
      <p:bldP spid="769" grpId="0"/>
      <p:bldP spid="771" grpId="0"/>
      <p:bldP spid="771" grpId="0"/>
      <p:bldP spid="773" grpId="0"/>
      <p:bldP spid="773" grpId="0"/>
    </p:bldLst>
  </p:timing>
</p:sld>
</file>

<file path=ppt/slides/slide11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96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98">
            <a:alphaModFix amt="100000"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7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00">
            <a:alphaModFix amt="10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82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03">
            <a:alphaModFix amt="100000"/>
            <a:extLst>
              <a:ext uri="{CDD7CF55-E0E7-4D33-B9AB-F600C352409A}">
                <asvg:svgBlip xmlns:r="http://schemas.openxmlformats.org/officeDocument/2006/relationships" xmlns:asvg="http://schemas.microsoft.com/office/drawing/2016/SVG/main" r:embed="rId302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784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06">
            <a:alphaModFix amt="100000"/>
            <a:extLst>
              <a:ext uri="{24B5DEC8-37AC-4A67-AC82-5FF9E1DE54F7}">
                <asvg:svgBlip xmlns:r="http://schemas.openxmlformats.org/officeDocument/2006/relationships" xmlns:asvg="http://schemas.microsoft.com/office/drawing/2016/SVG/main" r:embed="rId305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08">
            <a:alphaModFix amt="100000"/>
          </a:blip>
          <a:stretch/>
        </p:blipFill>
        <p:spPr>
          <a:xfrm>
            <a:off x="1409700" y="2857500"/>
            <a:ext cx="5029200" cy="3124200"/>
          </a:xfrm>
          <a:prstGeom prst="rect">
            <a:avLst/>
          </a:prstGeom>
        </p:spPr>
      </p:pic>
      <p:sp>
        <p:nvSpPr>
          <p:cNvPr id="78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3467100"/>
            <a:ext cx="44672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Significant Advancement</a:t>
            </a:r>
          </a:p>
        </p:txBody>
      </p:sp>
      <p:sp>
        <p:nvSpPr>
          <p:cNvPr id="79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3935635"/>
            <a:ext cx="446722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Presentations.AI marks a pivotal development in presentation design by integrating artificial intelligence, enabling users to express their ideas with greater clarity and impact.</a:t>
            </a:r>
          </a:p>
        </p:txBody>
      </p:sp>
      <p:pic>
        <p:nvPicPr>
          <p:cNvPr id="7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10">
            <a:alphaModFix amt="100000"/>
          </a:blip>
          <a:stretch/>
        </p:blipFill>
        <p:spPr>
          <a:xfrm>
            <a:off x="6629400" y="2857500"/>
            <a:ext cx="5029200" cy="3124200"/>
          </a:xfrm>
          <a:prstGeom prst="rect">
            <a:avLst/>
          </a:prstGeom>
        </p:spPr>
      </p:pic>
      <p:sp>
        <p:nvSpPr>
          <p:cNvPr id="79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3467100"/>
            <a:ext cx="44672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Addressing Core Challenges</a:t>
            </a:r>
          </a:p>
        </p:txBody>
      </p:sp>
      <p:sp>
        <p:nvSpPr>
          <p:cNvPr id="79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3935635"/>
            <a:ext cx="446722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platform tackles essential issues in creating effective presentations, streamlining the design process and enhancing user experience for both individuals and businesses.</a:t>
            </a:r>
          </a:p>
        </p:txBody>
      </p:sp>
      <p:pic>
        <p:nvPicPr>
          <p:cNvPr id="7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12">
            <a:alphaModFix amt="100000"/>
          </a:blip>
          <a:stretch/>
        </p:blipFill>
        <p:spPr>
          <a:xfrm>
            <a:off x="11849100" y="2857500"/>
            <a:ext cx="5029200" cy="3124200"/>
          </a:xfrm>
          <a:prstGeom prst="rect">
            <a:avLst/>
          </a:prstGeom>
        </p:spPr>
      </p:pic>
      <p:sp>
        <p:nvSpPr>
          <p:cNvPr id="80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53900" y="3467100"/>
            <a:ext cx="44672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Essential Tool</a:t>
            </a:r>
          </a:p>
        </p:txBody>
      </p:sp>
      <p:sp>
        <p:nvSpPr>
          <p:cNvPr id="80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53900" y="3935635"/>
            <a:ext cx="446722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By providing intuitive features and AI-driven support, Presentations.AI has established itself as a vital resource for enhancing communication in various professional settings.</a:t>
            </a:r>
          </a:p>
        </p:txBody>
      </p:sp>
      <p:pic>
        <p:nvPicPr>
          <p:cNvPr id="8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14">
            <a:alphaModFix amt="100000"/>
          </a:blip>
          <a:stretch/>
        </p:blipFill>
        <p:spPr>
          <a:xfrm>
            <a:off x="1409700" y="6172200"/>
            <a:ext cx="5029200" cy="3124200"/>
          </a:xfrm>
          <a:prstGeom prst="rect">
            <a:avLst/>
          </a:prstGeom>
        </p:spPr>
      </p:pic>
      <p:sp>
        <p:nvSpPr>
          <p:cNvPr id="80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6781800"/>
            <a:ext cx="44672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Inspiring Future Innovations</a:t>
            </a:r>
          </a:p>
        </p:txBody>
      </p:sp>
      <p:sp>
        <p:nvSpPr>
          <p:cNvPr id="80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7250335"/>
            <a:ext cx="446722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journey of Presentations.AI serves as an inspiration for future technological advancements, encouraging innovations that boost productivity and creativity across different sectors.</a:t>
            </a:r>
          </a:p>
        </p:txBody>
      </p:sp>
      <p:pic>
        <p:nvPicPr>
          <p:cNvPr id="8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16">
            <a:alphaModFix amt="100000"/>
          </a:blip>
          <a:stretch/>
        </p:blipFill>
        <p:spPr>
          <a:xfrm>
            <a:off x="6629400" y="6172200"/>
            <a:ext cx="5029200" cy="3124200"/>
          </a:xfrm>
          <a:prstGeom prst="rect">
            <a:avLst/>
          </a:prstGeom>
        </p:spPr>
      </p:pic>
      <p:sp>
        <p:nvSpPr>
          <p:cNvPr id="812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781800"/>
            <a:ext cx="44672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AI-Powered Presentations</a:t>
            </a:r>
          </a:p>
        </p:txBody>
      </p:sp>
      <p:sp>
        <p:nvSpPr>
          <p:cNvPr id="814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7250335"/>
            <a:ext cx="4467225" cy="1400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evolution of presentation tools powered by AI signifies a transformative shift, emphasizing the importance of technology in modern communication.</a:t>
            </a:r>
          </a:p>
        </p:txBody>
      </p:sp>
      <p:sp>
        <p:nvSpPr>
          <p:cNvPr id="816" name="Click here to edit title-45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Conclusion</a:t>
            </a:r>
          </a:p>
        </p:txBody>
      </p:sp>
      <p:sp>
        <p:nvSpPr>
          <p:cNvPr id="818" name="Click here to edit label-43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AI PRESENTATIONS</a:t>
            </a:r>
          </a:p>
        </p:txBody>
      </p:sp>
      <p:sp>
        <p:nvSpPr>
          <p:cNvPr id="820" name="Click here to edit sub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Empowering Communication through AI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779" dur="12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781" dur="12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783" dur="12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785" dur="12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87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89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791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3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5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797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9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01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03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05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07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09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11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13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15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817" dur="6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19" dur="6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21" dur="6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778" grpId="0"/>
      <p:bldP spid="780" grpId="0"/>
      <p:bldP spid="780" grpId="0"/>
      <p:bldP spid="782" grpId="0"/>
      <p:bldP spid="782" grpId="0"/>
      <p:bldP spid="784" grpId="0"/>
      <p:bldP spid="784" grpId="0"/>
      <p:bldP spid="786" grpId="0"/>
      <p:bldP spid="786" grpId="0"/>
      <p:bldP spid="788" grpId="0"/>
      <p:bldP spid="788" grpId="0"/>
      <p:bldP spid="790" grpId="0"/>
      <p:bldP spid="790" grpId="0"/>
      <p:bldP spid="792" grpId="0"/>
      <p:bldP spid="792" grpId="0"/>
      <p:bldP spid="794" grpId="0"/>
      <p:bldP spid="794" grpId="0"/>
      <p:bldP spid="796" grpId="0"/>
      <p:bldP spid="796" grpId="0"/>
      <p:bldP spid="798" grpId="0"/>
      <p:bldP spid="798" grpId="0"/>
      <p:bldP spid="800" grpId="0"/>
      <p:bldP spid="800" grpId="0"/>
      <p:bldP spid="802" grpId="0"/>
      <p:bldP spid="802" grpId="0"/>
      <p:bldP spid="804" grpId="0"/>
      <p:bldP spid="804" grpId="0"/>
      <p:bldP spid="806" grpId="0"/>
      <p:bldP spid="806" grpId="0"/>
      <p:bldP spid="808" grpId="0"/>
      <p:bldP spid="808" grpId="0"/>
      <p:bldP spid="810" grpId="0"/>
      <p:bldP spid="810" grpId="0"/>
      <p:bldP spid="812" grpId="0"/>
      <p:bldP spid="812" grpId="0"/>
      <p:bldP spid="814" grpId="0"/>
      <p:bldP spid="814" grpId="0"/>
      <p:bldP spid="816" grpId="0"/>
      <p:bldP spid="816" grpId="0"/>
      <p:bldP spid="818" grpId="0"/>
      <p:bldP spid="818" grpId="0"/>
      <p:bldP spid="820" grpId="0"/>
      <p:bldP spid="820" grpId="0"/>
    </p:bldLst>
  </p:timing>
</p:sld>
</file>

<file path=ppt/slides/slide12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0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2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7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5">
            <a:alphaModFix amt="100000"/>
            <a:extLst>
              <a:ext uri="{282E72EA-C5F0-4DB8-B6ED-E46A1AE6294C}">
                <asvg:svgBlip xmlns:r="http://schemas.openxmlformats.org/officeDocument/2006/relationships" xmlns:asvg="http://schemas.microsoft.com/office/drawing/2016/SVG/main" r:embed="rId324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0" y="0"/>
            <a:ext cx="1009650" cy="1304925"/>
          </a:xfrm>
          <a:prstGeom prst="rect">
            <a:avLst/>
          </a:prstGeom>
        </p:spPr>
      </p:pic>
      <p:sp>
        <p:nvSpPr>
          <p:cNvPr id="829" name="Thank You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3684080"/>
            <a:ext cx="9505950" cy="1628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sz="5400" spc="-108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Unlock Your Presentation Potential</a:t>
            </a:r>
          </a:p>
        </p:txBody>
      </p:sp>
      <p:sp>
        <p:nvSpPr>
          <p:cNvPr id="831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5418677"/>
            <a:ext cx="9505950" cy="1190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Join us to discover how Presentations AI can elevate your presentation skills and foster effective communication across your organization. Don't miss out on this opportunity</a:t>
            </a:r>
          </a:p>
        </p:txBody>
      </p:sp>
      <p:pic>
        <p:nvPicPr>
          <p:cNvPr id="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7">
            <a:alphaModFix amt="100000"/>
          </a:blip>
          <a:stretch/>
        </p:blipFill>
        <p:spPr>
          <a:xfrm>
            <a:off x="11173863" y="685800"/>
            <a:ext cx="6429375" cy="8915400"/>
          </a:xfrm>
          <a:prstGeom prst="rect">
            <a:avLst/>
          </a:prstGeom>
          <a:effectLst>
            <a:outerShdw blurRad="285750" dist="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5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29">
            <a:alphaModFix amt="100000"/>
          </a:blip>
          <a:stretch/>
        </p:blipFill>
        <p:spPr>
          <a:xfrm>
            <a:off x="11173968" y="685800"/>
            <a:ext cx="6429375" cy="8915400"/>
          </a:xfrm>
          <a:prstGeom prst="rect">
            <a:avLst/>
          </a:prstGeom>
          <a:effectLst>
            <a:outerShdw blurRad="285750" dist="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7" name="layoutShapeInnerChild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32">
            <a:alphaModFix amt="100000"/>
            <a:extLst>
              <a:ext uri="{5EA00644-136D-42FE-A656-2B0828DF0B4E}">
                <asvg:svgBlip xmlns:r="http://schemas.openxmlformats.org/officeDocument/2006/relationships" xmlns:asvg="http://schemas.microsoft.com/office/drawing/2016/SVG/main" r:embed="rId33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2363450" y="7305675"/>
            <a:ext cx="4095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826" dur="12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828" dur="12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7453 L 0 1.1585377E-06 E" pathEditMode="relative" ptsTypes="">
                                      <p:cBhvr>
                                        <p:cTn id="830" dur="6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.04629686 L 0 5.6514034E-07 E" pathEditMode="relative" ptsTypes="">
                                      <p:cBhvr>
                                        <p:cTn id="832" dur="6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834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836" dur="6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838" dur="12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" grpId="0"/>
      <p:bldP spid="825" grpId="0"/>
      <p:bldP spid="827" grpId="0"/>
      <p:bldP spid="827" grpId="0"/>
      <p:bldP spid="829" grpId="0"/>
      <p:bldP spid="829" grpId="0"/>
      <p:bldP spid="831" grpId="0"/>
      <p:bldP spid="831" grpId="0"/>
      <p:bldP spid="833" grpId="0"/>
      <p:bldP spid="833" grpId="0"/>
      <p:bldP spid="835" grpId="0"/>
      <p:bldP spid="835" grpId="0"/>
      <p:bldP spid="837" grpId="0"/>
      <p:bldP spid="837" grpId="0"/>
    </p:bldLst>
  </p:timing>
</p:sld>
</file>

<file path=ppt/slides/slide2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 amt="100000"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 amt="100000"/>
          </a:blip>
          <a:stretch/>
        </p:blipFill>
        <p:spPr>
          <a:xfrm>
            <a:off x="8046690" y="0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 amt="100000"/>
            <a:extLst>
              <a:ext uri="{D447D3F8-93D1-453B-83F5-75E1A01F88BF}">
                <asvg:svgBlip xmlns:r="http://schemas.openxmlformats.org/officeDocument/2006/relationships" xmlns:asvg="http://schemas.microsoft.com/office/drawing/2016/SVG/main" r:embed="rId24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 amt="100000"/>
            <a:extLst>
              <a:ext uri="{2D28C7F6-BB24-4A95-BEB7-42B481537082}">
                <asvg:svgBlip xmlns:r="http://schemas.openxmlformats.org/officeDocument/2006/relationships" xmlns:asvg="http://schemas.microsoft.com/office/drawing/2016/SVG/main" r:embed="rId27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 amt="100000"/>
          </a:blip>
          <a:stretch/>
        </p:blipFill>
        <p:spPr>
          <a:xfrm>
            <a:off x="1409700" y="2514600"/>
            <a:ext cx="2943225" cy="7067550"/>
          </a:xfrm>
          <a:prstGeom prst="rect">
            <a:avLst/>
          </a:prstGeom>
        </p:spPr>
      </p:pic>
      <p:pic>
        <p:nvPicPr>
          <p:cNvPr id="32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 amt="100000"/>
          </a:blip>
          <a:stretch/>
        </p:blipFill>
        <p:spPr>
          <a:xfrm>
            <a:off x="1714500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28" name="image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4">
            <a:alphaModFix amt="100000"/>
          </a:blip>
          <a:stretch/>
        </p:blipFill>
        <p:spPr>
          <a:xfrm>
            <a:off x="1714500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3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5953125"/>
            <a:ext cx="2381250" cy="1095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18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Cutting-edge platform leveraging AI</a:t>
            </a:r>
          </a:p>
        </p:txBody>
      </p:sp>
      <p:sp>
        <p:nvSpPr>
          <p:cNvPr id="33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7195852"/>
            <a:ext cx="2381250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Presentations.AI uses advanced artificial intelligence to create visually appealing presentations quickly.</a:t>
            </a:r>
          </a:p>
        </p:txBody>
      </p:sp>
      <p:pic>
        <p:nvPicPr>
          <p:cNvPr id="3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 amt="100000"/>
          </a:blip>
          <a:stretch/>
        </p:blipFill>
        <p:spPr>
          <a:xfrm>
            <a:off x="4541490" y="2514600"/>
            <a:ext cx="2943225" cy="7067550"/>
          </a:xfrm>
          <a:prstGeom prst="rect">
            <a:avLst/>
          </a:prstGeom>
        </p:spPr>
      </p:pic>
      <p:pic>
        <p:nvPicPr>
          <p:cNvPr id="3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 amt="100000"/>
          </a:blip>
          <a:stretch/>
        </p:blipFill>
        <p:spPr>
          <a:xfrm>
            <a:off x="4846320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38" name="image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0">
            <a:alphaModFix amt="100000"/>
          </a:blip>
          <a:stretch/>
        </p:blipFill>
        <p:spPr>
          <a:xfrm>
            <a:off x="4846320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4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846320" y="5953125"/>
            <a:ext cx="2381250" cy="1095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18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Enhances collaboration and streamlines design</a:t>
            </a:r>
          </a:p>
        </p:txBody>
      </p:sp>
      <p:sp>
        <p:nvSpPr>
          <p:cNvPr id="34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846320" y="7195852"/>
            <a:ext cx="2381250" cy="20955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platform promotes teamwork by simplifying the design process, making it easier for users to collaborate.</a:t>
            </a:r>
          </a:p>
        </p:txBody>
      </p:sp>
      <p:pic>
        <p:nvPicPr>
          <p:cNvPr id="3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alphaModFix amt="100000"/>
          </a:blip>
          <a:stretch/>
        </p:blipFill>
        <p:spPr>
          <a:xfrm>
            <a:off x="7673131" y="2514600"/>
            <a:ext cx="2943225" cy="7067550"/>
          </a:xfrm>
          <a:prstGeom prst="rect">
            <a:avLst/>
          </a:prstGeom>
        </p:spPr>
      </p:pic>
      <p:pic>
        <p:nvPicPr>
          <p:cNvPr id="3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 amt="100000"/>
          </a:blip>
          <a:stretch/>
        </p:blipFill>
        <p:spPr>
          <a:xfrm>
            <a:off x="7978045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48" name="image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6">
            <a:alphaModFix amt="100000"/>
          </a:blip>
          <a:stretch/>
        </p:blipFill>
        <p:spPr>
          <a:xfrm>
            <a:off x="7978045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5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78045" y="5953125"/>
            <a:ext cx="2381250" cy="1095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18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Empowers users to craft compelling visual narratives</a:t>
            </a:r>
          </a:p>
        </p:txBody>
      </p:sp>
      <p:sp>
        <p:nvSpPr>
          <p:cNvPr id="35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78045" y="7195852"/>
            <a:ext cx="2381250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Users can easily transform their ideas into engaging stories through intuitive design features.</a:t>
            </a:r>
          </a:p>
        </p:txBody>
      </p:sp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 amt="100000"/>
          </a:blip>
          <a:stretch/>
        </p:blipFill>
        <p:spPr>
          <a:xfrm>
            <a:off x="10804922" y="2514600"/>
            <a:ext cx="2943225" cy="7067550"/>
          </a:xfrm>
          <a:prstGeom prst="rect">
            <a:avLst/>
          </a:prstGeom>
        </p:spPr>
      </p:pic>
      <p:pic>
        <p:nvPicPr>
          <p:cNvPr id="3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 amt="100000"/>
          </a:blip>
          <a:stretch/>
        </p:blipFill>
        <p:spPr>
          <a:xfrm>
            <a:off x="11109865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58" name="image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2">
            <a:alphaModFix amt="100000"/>
          </a:blip>
          <a:stretch/>
        </p:blipFill>
        <p:spPr>
          <a:xfrm>
            <a:off x="11109865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6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09865" y="5953125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18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Revolutionizes presentation creation</a:t>
            </a:r>
          </a:p>
        </p:txBody>
      </p:sp>
      <p:sp>
        <p:nvSpPr>
          <p:cNvPr id="36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09865" y="6832378"/>
            <a:ext cx="2381250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Presentations.AI aims to shift the paradigm of how presentations are made and shared in various sectors.</a:t>
            </a:r>
          </a:p>
        </p:txBody>
      </p:sp>
      <p:pic>
        <p:nvPicPr>
          <p:cNvPr id="3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 amt="100000"/>
          </a:blip>
          <a:stretch/>
        </p:blipFill>
        <p:spPr>
          <a:xfrm>
            <a:off x="13936866" y="2514600"/>
            <a:ext cx="2943225" cy="7067550"/>
          </a:xfrm>
          <a:prstGeom prst="rect">
            <a:avLst/>
          </a:prstGeom>
        </p:spPr>
      </p:pic>
      <p:pic>
        <p:nvPicPr>
          <p:cNvPr id="3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6">
            <a:alphaModFix amt="100000"/>
          </a:blip>
          <a:stretch/>
        </p:blipFill>
        <p:spPr>
          <a:xfrm>
            <a:off x="14241685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68" name="image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8">
            <a:alphaModFix amt="100000"/>
          </a:blip>
          <a:stretch/>
        </p:blipFill>
        <p:spPr>
          <a:xfrm>
            <a:off x="14241685" y="2819400"/>
            <a:ext cx="2333625" cy="2695575"/>
          </a:xfrm>
          <a:prstGeom prst="rect">
            <a:avLst/>
          </a:prstGeom>
          <a:effectLst>
            <a:outerShdw blurRad="114300" dist="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70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41685" y="5953125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1800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Aims to improve storytelling tools</a:t>
            </a:r>
          </a:p>
        </p:txBody>
      </p:sp>
      <p:sp>
        <p:nvSpPr>
          <p:cNvPr id="372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41685" y="6832378"/>
            <a:ext cx="2381250" cy="24384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platform focuses on enhancing storytelling capabilities, enabling more effective communication of ideas.</a:t>
            </a:r>
          </a:p>
        </p:txBody>
      </p:sp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Introduction to Presentations AI</a:t>
            </a:r>
          </a:p>
        </p:txBody>
      </p:sp>
      <p:sp>
        <p:nvSpPr>
          <p:cNvPr id="376" name="Click here to edit label-48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AI PRESENTATION TOOLS</a:t>
            </a:r>
          </a:p>
        </p:txBody>
      </p:sp>
      <p:sp>
        <p:nvSpPr>
          <p:cNvPr id="378" name="Click here to edit subtitle-42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Transforming Ideas into Engaging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317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319" dur="1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321" dur="1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323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25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27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2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31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5166 L 0 -1.1302807E-06 E" pathEditMode="relative" ptsTypes="">
                                      <p:cBhvr>
                                        <p:cTn id="33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335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337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339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341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5166 L -1.6212464E-06 -1.1302807E-06 E" pathEditMode="relative" ptsTypes="">
                                      <p:cBhvr>
                                        <p:cTn id="343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345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347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34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35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5166 L 1.9391377E-06 -1.1302807E-06 E" pathEditMode="relative" ptsTypes="">
                                      <p:cBhvr>
                                        <p:cTn id="35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355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35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35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36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8612 L 3.1789145E-07 2.3170753E-06 E" pathEditMode="relative" ptsTypes="">
                                      <p:cBhvr>
                                        <p:cTn id="363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365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367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369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371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8612 L -1.2715658E-06 2.3170753E-06 E" pathEditMode="relative" ptsTypes="">
                                      <p:cBhvr>
                                        <p:cTn id="373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375" dur="6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77" dur="6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79" dur="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6" grpId="0"/>
      <p:bldP spid="318" grpId="0"/>
      <p:bldP spid="318" grpId="0"/>
      <p:bldP spid="320" grpId="0"/>
      <p:bldP spid="320" grpId="0"/>
      <p:bldP spid="322" grpId="0"/>
      <p:bldP spid="322" grpId="0"/>
      <p:bldP spid="324" grpId="0"/>
      <p:bldP spid="324" grpId="0"/>
      <p:bldP spid="326" grpId="0"/>
      <p:bldP spid="326" grpId="0"/>
      <p:bldP spid="328" grpId="0"/>
      <p:bldP spid="328" grpId="0"/>
      <p:bldP spid="330" grpId="0"/>
      <p:bldP spid="330" grpId="0"/>
      <p:bldP spid="332" grpId="0"/>
      <p:bldP spid="332" grpId="0"/>
      <p:bldP spid="334" grpId="0"/>
      <p:bldP spid="334" grpId="0"/>
      <p:bldP spid="336" grpId="0"/>
      <p:bldP spid="336" grpId="0"/>
      <p:bldP spid="338" grpId="0"/>
      <p:bldP spid="338" grpId="0"/>
      <p:bldP spid="340" grpId="0"/>
      <p:bldP spid="340" grpId="0"/>
      <p:bldP spid="342" grpId="0"/>
      <p:bldP spid="342" grpId="0"/>
      <p:bldP spid="344" grpId="0"/>
      <p:bldP spid="344" grpId="0"/>
      <p:bldP spid="346" grpId="0"/>
      <p:bldP spid="346" grpId="0"/>
      <p:bldP spid="348" grpId="0"/>
      <p:bldP spid="348" grpId="0"/>
      <p:bldP spid="350" grpId="0"/>
      <p:bldP spid="350" grpId="0"/>
      <p:bldP spid="352" grpId="0"/>
      <p:bldP spid="352" grpId="0"/>
      <p:bldP spid="354" grpId="0"/>
      <p:bldP spid="354" grpId="0"/>
      <p:bldP spid="356" grpId="0"/>
      <p:bldP spid="356" grpId="0"/>
      <p:bldP spid="358" grpId="0"/>
      <p:bldP spid="358" grpId="0"/>
      <p:bldP spid="360" grpId="0"/>
      <p:bldP spid="360" grpId="0"/>
      <p:bldP spid="362" grpId="0"/>
      <p:bldP spid="362" grpId="0"/>
      <p:bldP spid="364" grpId="0"/>
      <p:bldP spid="364" grpId="0"/>
      <p:bldP spid="366" grpId="0"/>
      <p:bldP spid="366" grpId="0"/>
      <p:bldP spid="368" grpId="0"/>
      <p:bldP spid="368" grpId="0"/>
      <p:bldP spid="370" grpId="0"/>
      <p:bldP spid="370" grpId="0"/>
      <p:bldP spid="372" grpId="0"/>
      <p:bldP spid="372" grpId="0"/>
      <p:bldP spid="374" grpId="0"/>
      <p:bldP spid="374" grpId="0"/>
      <p:bldP spid="376" grpId="0"/>
      <p:bldP spid="376" grpId="0"/>
      <p:bldP spid="378" grpId="0"/>
      <p:bldP spid="378" grpId="0"/>
    </p:bldLst>
  </p:timing>
</p:sld>
</file>

<file path=ppt/slides/slide3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4">
            <a:alphaModFix amt="100000"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6">
            <a:alphaModFix amt="10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 amt="100000"/>
            <a:extLst>
              <a:ext uri="{363F299F-D3B2-4635-AEC0-4BFB138055D7}">
                <asvg:svgBlip xmlns:r="http://schemas.openxmlformats.org/officeDocument/2006/relationships" xmlns:asvg="http://schemas.microsoft.com/office/drawing/2016/SVG/main" r:embed="rId68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alphaModFix amt="100000"/>
            <a:extLst>
              <a:ext uri="{7561CB67-202A-4D08-AFDA-635053AE068E}">
                <asvg:svgBlip xmlns:r="http://schemas.openxmlformats.org/officeDocument/2006/relationships" xmlns:asvg="http://schemas.microsoft.com/office/drawing/2016/SVG/main" r:embed="rId7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4">
            <a:alphaModFix amt="100000"/>
          </a:blip>
          <a:stretch/>
        </p:blipFill>
        <p:spPr>
          <a:xfrm>
            <a:off x="1409700" y="3417540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39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064669"/>
            <a:ext cx="6791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Official Name</a:t>
            </a:r>
          </a:p>
        </p:txBody>
      </p:sp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533204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Presentations.ai is the official name of the platform dedicated to creating presentations.</a:t>
            </a: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6">
            <a:alphaModFix amt="100000"/>
          </a:blip>
          <a:stretch/>
        </p:blipFill>
        <p:spPr>
          <a:xfrm>
            <a:off x="1409700" y="5038130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4685157"/>
            <a:ext cx="6791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Domain</a:t>
            </a:r>
          </a:p>
        </p:txBody>
      </p:sp>
      <p:sp>
        <p:nvSpPr>
          <p:cNvPr id="40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5153596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platform can be accessed at presentations.ai, providing easy navigation for users.</a:t>
            </a: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8">
            <a:alphaModFix amt="100000"/>
          </a:blip>
          <a:stretch/>
        </p:blipFill>
        <p:spPr>
          <a:xfrm>
            <a:off x="1409700" y="6658422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67328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305550"/>
            <a:ext cx="6791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Description</a:t>
            </a:r>
          </a:p>
        </p:txBody>
      </p:sp>
      <p:sp>
        <p:nvSpPr>
          <p:cNvPr id="41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774085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This platform utilizes AI technology to quickly transform ideas into captivating presentations.</a:t>
            </a:r>
          </a:p>
        </p:txBody>
      </p:sp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0">
            <a:alphaModFix amt="100000"/>
          </a:blip>
          <a:stretch/>
        </p:blipFill>
        <p:spPr>
          <a:xfrm>
            <a:off x="1409700" y="8279011"/>
            <a:ext cx="457200" cy="476250"/>
          </a:xfrm>
          <a:prstGeom prst="rect">
            <a:avLst/>
          </a:prstGeom>
        </p:spPr>
      </p:pic>
      <p:sp>
        <p:nvSpPr>
          <p:cNvPr id="41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8353234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41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7925943"/>
            <a:ext cx="6791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Long Description</a:t>
            </a:r>
          </a:p>
        </p:txBody>
      </p:sp>
      <p:sp>
        <p:nvSpPr>
          <p:cNvPr id="42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8394478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Presentations.AI focuses on enhancing the presentation experience through hyper-personalized visual content.</a:t>
            </a:r>
          </a:p>
        </p:txBody>
      </p:sp>
      <p:pic>
        <p:nvPicPr>
          <p:cNvPr id="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2">
            <a:alphaModFix amt="100000"/>
          </a:blip>
          <a:stretch/>
        </p:blipFill>
        <p:spPr>
          <a:xfrm>
            <a:off x="9372600" y="3417540"/>
            <a:ext cx="457200" cy="476250"/>
          </a:xfrm>
          <a:prstGeom prst="rect">
            <a:avLst/>
          </a:prstGeom>
        </p:spPr>
      </p:pic>
      <p:sp>
        <p:nvSpPr>
          <p:cNvPr id="42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42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064669"/>
            <a:ext cx="6791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Speed and Simplicity</a:t>
            </a:r>
          </a:p>
        </p:txBody>
      </p:sp>
      <p:sp>
        <p:nvSpPr>
          <p:cNvPr id="429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533204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platform emphasizes speed and simplicity, making it accessible for all users.</a:t>
            </a:r>
          </a:p>
        </p:txBody>
      </p:sp>
      <p:pic>
        <p:nvPicPr>
          <p:cNvPr id="4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4">
            <a:alphaModFix amt="100000"/>
          </a:blip>
          <a:stretch/>
        </p:blipFill>
        <p:spPr>
          <a:xfrm>
            <a:off x="9372600" y="5038130"/>
            <a:ext cx="457200" cy="476250"/>
          </a:xfrm>
          <a:prstGeom prst="rect">
            <a:avLst/>
          </a:prstGeom>
        </p:spPr>
      </p:pic>
      <p:sp>
        <p:nvSpPr>
          <p:cNvPr id="433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06</a:t>
            </a:r>
          </a:p>
        </p:txBody>
      </p:sp>
      <p:sp>
        <p:nvSpPr>
          <p:cNvPr id="43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4685157"/>
            <a:ext cx="6791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Quality Improvement</a:t>
            </a:r>
          </a:p>
        </p:txBody>
      </p:sp>
      <p:sp>
        <p:nvSpPr>
          <p:cNvPr id="43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5153596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It aims to improve presentation quality across various sectors by ensuring impactful visual representation.</a:t>
            </a:r>
          </a:p>
        </p:txBody>
      </p:sp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6">
            <a:alphaModFix amt="100000"/>
          </a:blip>
          <a:stretch/>
        </p:blipFill>
        <p:spPr>
          <a:xfrm>
            <a:off x="9372600" y="6658422"/>
            <a:ext cx="457200" cy="476250"/>
          </a:xfrm>
          <a:prstGeom prst="rect">
            <a:avLst/>
          </a:prstGeom>
        </p:spPr>
      </p:pic>
      <p:sp>
        <p:nvSpPr>
          <p:cNvPr id="44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67328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4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305550"/>
            <a:ext cx="6791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Founders' Vision</a:t>
            </a:r>
          </a:p>
        </p:txBody>
      </p:sp>
      <p:sp>
        <p:nvSpPr>
          <p:cNvPr id="445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774085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founders envisioned a solution to save time while enhancing the quality of presentations.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Company Background</a:t>
            </a:r>
          </a:p>
        </p:txBody>
      </p:sp>
      <p:sp>
        <p:nvSpPr>
          <p:cNvPr id="449" name="Click here to edit label-47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COMPANY OVERVIEW</a:t>
            </a:r>
          </a:p>
        </p:txBody>
      </p:sp>
      <p:sp>
        <p:nvSpPr>
          <p:cNvPr id="451" name="Click here to edit sub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Transforming Ideas into Captivating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384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386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388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390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392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6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39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00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402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404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406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408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410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1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1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16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418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420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422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424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42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28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30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32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6212464E-06 0.046300367 L 1.6212464E-06 4.0690106E-06 E" pathEditMode="relative" ptsTypes="">
                                      <p:cBhvr>
                                        <p:cTn id="4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436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438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440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442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4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46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8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50" dur="6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52" dur="6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3" grpId="0"/>
      <p:bldP spid="385" grpId="0"/>
      <p:bldP spid="385" grpId="0"/>
      <p:bldP spid="387" grpId="0"/>
      <p:bldP spid="387" grpId="0"/>
      <p:bldP spid="389" grpId="0"/>
      <p:bldP spid="389" grpId="0"/>
      <p:bldP spid="391" grpId="0"/>
      <p:bldP spid="391" grpId="0"/>
      <p:bldP spid="393" grpId="0"/>
      <p:bldP spid="393" grpId="0"/>
      <p:bldP spid="395" grpId="0"/>
      <p:bldP spid="395" grpId="0"/>
      <p:bldP spid="397" grpId="0"/>
      <p:bldP spid="397" grpId="0"/>
      <p:bldP spid="399" grpId="0"/>
      <p:bldP spid="399" grpId="0"/>
      <p:bldP spid="401" grpId="0"/>
      <p:bldP spid="401" grpId="0"/>
      <p:bldP spid="403" grpId="0"/>
      <p:bldP spid="403" grpId="0"/>
      <p:bldP spid="405" grpId="0"/>
      <p:bldP spid="405" grpId="0"/>
      <p:bldP spid="407" grpId="0"/>
      <p:bldP spid="407" grpId="0"/>
      <p:bldP spid="409" grpId="0"/>
      <p:bldP spid="409" grpId="0"/>
      <p:bldP spid="411" grpId="0"/>
      <p:bldP spid="411" grpId="0"/>
      <p:bldP spid="413" grpId="0"/>
      <p:bldP spid="413" grpId="0"/>
      <p:bldP spid="415" grpId="0"/>
      <p:bldP spid="415" grpId="0"/>
      <p:bldP spid="417" grpId="0"/>
      <p:bldP spid="417" grpId="0"/>
      <p:bldP spid="419" grpId="0"/>
      <p:bldP spid="419" grpId="0"/>
      <p:bldP spid="421" grpId="0"/>
      <p:bldP spid="421" grpId="0"/>
      <p:bldP spid="423" grpId="0"/>
      <p:bldP spid="423" grpId="0"/>
      <p:bldP spid="425" grpId="0"/>
      <p:bldP spid="425" grpId="0"/>
      <p:bldP spid="427" grpId="0"/>
      <p:bldP spid="427" grpId="0"/>
      <p:bldP spid="429" grpId="0"/>
      <p:bldP spid="429" grpId="0"/>
      <p:bldP spid="431" grpId="0"/>
      <p:bldP spid="431" grpId="0"/>
      <p:bldP spid="433" grpId="0"/>
      <p:bldP spid="433" grpId="0"/>
      <p:bldP spid="435" grpId="0"/>
      <p:bldP spid="435" grpId="0"/>
      <p:bldP spid="437" grpId="0"/>
      <p:bldP spid="437" grpId="0"/>
      <p:bldP spid="439" grpId="0"/>
      <p:bldP spid="439" grpId="0"/>
      <p:bldP spid="441" grpId="0"/>
      <p:bldP spid="441" grpId="0"/>
      <p:bldP spid="443" grpId="0"/>
      <p:bldP spid="443" grpId="0"/>
      <p:bldP spid="445" grpId="0"/>
      <p:bldP spid="445" grpId="0"/>
      <p:bldP spid="447" grpId="0"/>
      <p:bldP spid="447" grpId="0"/>
      <p:bldP spid="449" grpId="0"/>
      <p:bldP spid="449" grpId="0"/>
      <p:bldP spid="451" grpId="0"/>
      <p:bldP spid="451" grpId="0"/>
    </p:bldLst>
  </p:timing>
</p:sld>
</file>

<file path=ppt/slides/slide4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0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2">
            <a:alphaModFix amt="100000"/>
          </a:blip>
          <a:stretch/>
        </p:blipFill>
        <p:spPr>
          <a:xfrm>
            <a:off x="0" y="1714500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5">
            <a:alphaModFix amt="100000"/>
            <a:extLst>
              <a:ext uri="{EF614191-4A63-4084-8F34-7B577D4012EB}">
                <asvg:svgBlip xmlns:r="http://schemas.openxmlformats.org/officeDocument/2006/relationships" xmlns:asvg="http://schemas.microsoft.com/office/drawing/2016/SVG/main" r:embed="rId94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0" y="5040511"/>
            <a:ext cx="6217890" cy="5246489"/>
          </a:xfrm>
          <a:prstGeom prst="rect">
            <a:avLst/>
          </a:prstGeom>
        </p:spPr>
      </p:pic>
      <p:pic>
        <p:nvPicPr>
          <p:cNvPr id="46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 amt="100000"/>
          </a:blip>
          <a:stretch/>
        </p:blipFill>
        <p:spPr>
          <a:xfrm>
            <a:off x="7467600" y="685800"/>
            <a:ext cx="10134600" cy="2076450"/>
          </a:xfrm>
          <a:prstGeom prst="rect">
            <a:avLst/>
          </a:prstGeom>
        </p:spPr>
      </p:pic>
      <p:pic>
        <p:nvPicPr>
          <p:cNvPr id="462" name="image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9">
            <a:alphaModFix amt="100000"/>
          </a:blip>
          <a:stretch/>
        </p:blipFill>
        <p:spPr>
          <a:xfrm>
            <a:off x="7772400" y="990600"/>
            <a:ext cx="1466850" cy="1466850"/>
          </a:xfrm>
          <a:prstGeom prst="rect">
            <a:avLst/>
          </a:prstGeom>
        </p:spPr>
      </p:pic>
      <p:sp>
        <p:nvSpPr>
          <p:cNvPr id="464" name="Nam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0145" y="1184053"/>
            <a:ext cx="3733800" cy="476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Sumanth Raghavendra</a:t>
            </a:r>
          </a:p>
        </p:txBody>
      </p:sp>
      <p:pic>
        <p:nvPicPr>
          <p:cNvPr id="4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1">
            <a:alphaModFix amt="100000"/>
          </a:blip>
          <a:stretch/>
        </p:blipFill>
        <p:spPr>
          <a:xfrm>
            <a:off x="13412391" y="1302692"/>
            <a:ext cx="2076450" cy="228600"/>
          </a:xfrm>
          <a:prstGeom prst="rect">
            <a:avLst/>
          </a:prstGeom>
        </p:spPr>
      </p:pic>
      <p:sp>
        <p:nvSpPr>
          <p:cNvPr id="468" name="Design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03034" y="1302830"/>
            <a:ext cx="1952625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1800" spc="-18" dirty="0">
                <a:solidFill>
                  <a:srgbClr val="B2B4B9">
                    <a:alpha val="100000"/>
                  </a:srgbClr>
                </a:solidFill>
                <a:latin typeface="IBM Plex Sans" panose="00000700000000000000" pitchFamily="2" charset="0"/>
              </a:rPr>
              <a:t>Co-Founder &amp; CEO</a:t>
            </a:r>
          </a:p>
        </p:txBody>
      </p:sp>
      <p:sp>
        <p:nvSpPr>
          <p:cNvPr id="47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0145" y="1650397"/>
            <a:ext cx="7800975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500" spc="-15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Sumanth brings extensive experience in AI and business strategy from leading technology firms. His vision focuses on leveraging AI to enhance creativity in presentation design.</a:t>
            </a:r>
          </a:p>
        </p:txBody>
      </p:sp>
      <p:pic>
        <p:nvPicPr>
          <p:cNvPr id="4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3">
            <a:alphaModFix amt="100000"/>
          </a:blip>
          <a:stretch/>
        </p:blipFill>
        <p:spPr>
          <a:xfrm>
            <a:off x="7467600" y="2948731"/>
            <a:ext cx="10134600" cy="2076450"/>
          </a:xfrm>
          <a:prstGeom prst="rect">
            <a:avLst/>
          </a:prstGeom>
        </p:spPr>
      </p:pic>
      <p:pic>
        <p:nvPicPr>
          <p:cNvPr id="474" name="image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5">
            <a:alphaModFix amt="100000"/>
          </a:blip>
          <a:stretch/>
        </p:blipFill>
        <p:spPr>
          <a:xfrm>
            <a:off x="7772400" y="3253645"/>
            <a:ext cx="1466850" cy="1466850"/>
          </a:xfrm>
          <a:prstGeom prst="rect">
            <a:avLst/>
          </a:prstGeom>
        </p:spPr>
      </p:pic>
      <p:sp>
        <p:nvSpPr>
          <p:cNvPr id="476" name="Name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0145" y="3447193"/>
            <a:ext cx="2228850" cy="476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Ravi Kasthuri</a:t>
            </a:r>
          </a:p>
        </p:txBody>
      </p:sp>
      <p:pic>
        <p:nvPicPr>
          <p:cNvPr id="4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7">
            <a:alphaModFix amt="100000"/>
          </a:blip>
          <a:stretch/>
        </p:blipFill>
        <p:spPr>
          <a:xfrm>
            <a:off x="11914584" y="3565922"/>
            <a:ext cx="1381125" cy="228600"/>
          </a:xfrm>
          <a:prstGeom prst="rect">
            <a:avLst/>
          </a:prstGeom>
        </p:spPr>
      </p:pic>
      <p:sp>
        <p:nvSpPr>
          <p:cNvPr id="480" name="Designation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05227" y="3565970"/>
            <a:ext cx="1257300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1800" spc="-18" dirty="0">
                <a:solidFill>
                  <a:srgbClr val="B2B4B9">
                    <a:alpha val="100000"/>
                  </a:srgbClr>
                </a:solidFill>
                <a:latin typeface="IBM Plex Sans" panose="00000700000000000000" pitchFamily="2" charset="0"/>
              </a:rPr>
              <a:t>Co-Founder</a:t>
            </a:r>
          </a:p>
        </p:txBody>
      </p:sp>
      <p:sp>
        <p:nvSpPr>
          <p:cNvPr id="48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0145" y="3913442"/>
            <a:ext cx="7800975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500" spc="-15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Ravi's expertise in AI and technology solutions has been instrumental in shaping the platform's development, driving innovation processes at Presentations.AI.</a:t>
            </a:r>
          </a:p>
        </p:txBody>
      </p:sp>
      <p:pic>
        <p:nvPicPr>
          <p:cNvPr id="4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9">
            <a:alphaModFix amt="100000"/>
          </a:blip>
          <a:stretch/>
        </p:blipFill>
        <p:spPr>
          <a:xfrm>
            <a:off x="7467600" y="5211961"/>
            <a:ext cx="10134600" cy="2076450"/>
          </a:xfrm>
          <a:prstGeom prst="rect">
            <a:avLst/>
          </a:prstGeom>
        </p:spPr>
      </p:pic>
      <p:pic>
        <p:nvPicPr>
          <p:cNvPr id="486" name="image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1">
            <a:alphaModFix amt="100000"/>
          </a:blip>
          <a:stretch/>
        </p:blipFill>
        <p:spPr>
          <a:xfrm>
            <a:off x="7772400" y="5516785"/>
            <a:ext cx="1466850" cy="1466850"/>
          </a:xfrm>
          <a:prstGeom prst="rect">
            <a:avLst/>
          </a:prstGeom>
        </p:spPr>
      </p:pic>
      <p:sp>
        <p:nvSpPr>
          <p:cNvPr id="488" name="Name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0145" y="5710238"/>
            <a:ext cx="3609975" cy="476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Saravanan Govindaraj</a:t>
            </a:r>
          </a:p>
        </p:txBody>
      </p:sp>
      <p:pic>
        <p:nvPicPr>
          <p:cNvPr id="49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3">
            <a:alphaModFix amt="100000"/>
          </a:blip>
          <a:stretch/>
        </p:blipFill>
        <p:spPr>
          <a:xfrm>
            <a:off x="13294671" y="5829003"/>
            <a:ext cx="3819525" cy="228600"/>
          </a:xfrm>
          <a:prstGeom prst="rect">
            <a:avLst/>
          </a:prstGeom>
        </p:spPr>
      </p:pic>
      <p:sp>
        <p:nvSpPr>
          <p:cNvPr id="492" name="Designation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85304" y="5829014"/>
            <a:ext cx="3695700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1800" spc="-18" dirty="0">
                <a:solidFill>
                  <a:srgbClr val="B2B4B9">
                    <a:alpha val="100000"/>
                  </a:srgbClr>
                </a:solidFill>
                <a:latin typeface="IBM Plex Sans" panose="00000700000000000000" pitchFamily="2" charset="0"/>
              </a:rPr>
              <a:t>Co-Founder &amp; Head of Development</a:t>
            </a:r>
          </a:p>
        </p:txBody>
      </p:sp>
      <p:sp>
        <p:nvSpPr>
          <p:cNvPr id="494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0145" y="6176486"/>
            <a:ext cx="7800975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500" spc="-15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With a strong background in AI and technology, Saravanan leads the development team, ensuring the platform aligns with user needs and industry trends.</a:t>
            </a:r>
          </a:p>
        </p:txBody>
      </p:sp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6105525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Founding Team</a:t>
            </a:r>
          </a:p>
        </p:txBody>
      </p:sp>
      <p:sp>
        <p:nvSpPr>
          <p:cNvPr id="498" name="Click here to edit label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61055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FOUNDING TEAM</a:t>
            </a:r>
          </a:p>
        </p:txBody>
      </p:sp>
      <p:sp>
        <p:nvSpPr>
          <p:cNvPr id="500" name="Click here to edit subtitle-41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1752600"/>
            <a:ext cx="61055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Introducing our Leadership Team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457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459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61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63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391377E-06 0.046298612 L 1.9391377E-06 2.3170753E-06 E" pathEditMode="relative" ptsTypes="">
                                      <p:cBhvr>
                                        <p:cTn id="465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467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469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9391377E-06 0.04629224 L 1.9391377E-06 -4.054882E-06 E" pathEditMode="relative" ptsTypes="">
                                      <p:cBhvr>
                                        <p:cTn id="471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977 L 0 3.475613E-06 E" pathEditMode="relative" ptsTypes="">
                                      <p:cBhvr>
                                        <p:cTn id="473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977 L 0 3.475613E-06 E" pathEditMode="relative" ptsTypes="">
                                      <p:cBhvr>
                                        <p:cTn id="475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9391377E-06 0.04629282 L 1.9391377E-06 -3.475613E-06 E" pathEditMode="relative" ptsTypes="">
                                      <p:cBhvr>
                                        <p:cTn id="477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3.1789145E-07 0.04629166 L 3.1789145E-07 -4.6341506E-06 E" pathEditMode="relative" ptsTypes="">
                                      <p:cBhvr>
                                        <p:cTn id="479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3.1789145E-07 0.04629166 L 3.1789145E-07 -4.6341506E-06 E" pathEditMode="relative" ptsTypes="">
                                      <p:cBhvr>
                                        <p:cTn id="481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9391377E-06 0.046295732 L 1.9391377E-06 -5.6514034E-07 E" pathEditMode="relative" ptsTypes="">
                                      <p:cBhvr>
                                        <p:cTn id="483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85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87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489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6.357829E-07 0.046295166 L 6.357829E-07 -1.1302807E-06 E" pathEditMode="relative" ptsTypes="">
                                      <p:cBhvr>
                                        <p:cTn id="491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6.357829E-07 0.046295166 L 6.357829E-07 -1.1302807E-06 E" pathEditMode="relative" ptsTypes="">
                                      <p:cBhvr>
                                        <p:cTn id="493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9391377E-06 0.04629918 L 1.9391377E-06 2.8822158E-06 E" pathEditMode="relative" ptsTypes="">
                                      <p:cBhvr>
                                        <p:cTn id="495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7" dur="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9" dur="6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01" dur="6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6" grpId="0"/>
      <p:bldP spid="458" grpId="0"/>
      <p:bldP spid="458" grpId="0"/>
      <p:bldP spid="460" grpId="0"/>
      <p:bldP spid="460" grpId="0"/>
      <p:bldP spid="462" grpId="0"/>
      <p:bldP spid="462" grpId="0"/>
      <p:bldP spid="464" grpId="0"/>
      <p:bldP spid="464" grpId="0"/>
      <p:bldP spid="466" grpId="0"/>
      <p:bldP spid="466" grpId="0"/>
      <p:bldP spid="468" grpId="0"/>
      <p:bldP spid="468" grpId="0"/>
      <p:bldP spid="470" grpId="0"/>
      <p:bldP spid="470" grpId="0"/>
      <p:bldP spid="472" grpId="0"/>
      <p:bldP spid="472" grpId="0"/>
      <p:bldP spid="474" grpId="0"/>
      <p:bldP spid="474" grpId="0"/>
      <p:bldP spid="476" grpId="0"/>
      <p:bldP spid="476" grpId="0"/>
      <p:bldP spid="478" grpId="0"/>
      <p:bldP spid="478" grpId="0"/>
      <p:bldP spid="480" grpId="0"/>
      <p:bldP spid="480" grpId="0"/>
      <p:bldP spid="482" grpId="0"/>
      <p:bldP spid="482" grpId="0"/>
      <p:bldP spid="484" grpId="0"/>
      <p:bldP spid="484" grpId="0"/>
      <p:bldP spid="486" grpId="0"/>
      <p:bldP spid="486" grpId="0"/>
      <p:bldP spid="488" grpId="0"/>
      <p:bldP spid="488" grpId="0"/>
      <p:bldP spid="490" grpId="0"/>
      <p:bldP spid="490" grpId="0"/>
      <p:bldP spid="492" grpId="0"/>
      <p:bldP spid="492" grpId="0"/>
      <p:bldP spid="494" grpId="0"/>
      <p:bldP spid="494" grpId="0"/>
      <p:bldP spid="496" grpId="0"/>
      <p:bldP spid="496" grpId="0"/>
      <p:bldP spid="498" grpId="0"/>
      <p:bldP spid="498" grpId="0"/>
      <p:bldP spid="500" grpId="0"/>
      <p:bldP spid="500" grpId="0"/>
    </p:bldLst>
  </p:timing>
</p:sld>
</file>

<file path=ppt/slides/slide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7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9">
            <a:alphaModFix amt="100000"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1">
            <a:alphaModFix amt="10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09" name="84b3358f-1415-4b90-a71a-e79a5ed50e4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3">
            <a:alphaModFix amt="100000"/>
          </a:blip>
          <a:stretch/>
        </p:blipFill>
        <p:spPr>
          <a:xfrm>
            <a:off x="8991600" y="2628900"/>
            <a:ext cx="8610600" cy="69723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5">
            <a:alphaModFix amt="100000"/>
          </a:blip>
          <a:stretch/>
        </p:blipFill>
        <p:spPr>
          <a:xfrm>
            <a:off x="38100" y="38100"/>
            <a:ext cx="8343900" cy="10210800"/>
          </a:xfrm>
          <a:prstGeom prst="rect">
            <a:avLst/>
          </a:prstGeom>
        </p:spPr>
      </p:pic>
      <p:pic>
        <p:nvPicPr>
          <p:cNvPr id="5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7">
            <a:alphaModFix amt="100000"/>
          </a:blip>
          <a:stretch/>
        </p:blipFill>
        <p:spPr>
          <a:xfrm>
            <a:off x="3943350" y="1086892"/>
            <a:ext cx="533400" cy="552450"/>
          </a:xfrm>
          <a:prstGeom prst="rect">
            <a:avLst/>
          </a:prstGeom>
        </p:spPr>
      </p:pic>
      <p:sp>
        <p:nvSpPr>
          <p:cNvPr id="51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73462" y="1173480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2196F3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517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1772698"/>
            <a:ext cx="70199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Time Constraints</a:t>
            </a:r>
          </a:p>
        </p:txBody>
      </p:sp>
      <p:sp>
        <p:nvSpPr>
          <p:cNvPr id="519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2241232"/>
            <a:ext cx="70199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Creating compelling presentations often requires significant time investment, making it difficult for professionals to meet tight deadlines.</a:t>
            </a:r>
          </a:p>
        </p:txBody>
      </p:sp>
      <p:pic>
        <p:nvPicPr>
          <p:cNvPr id="5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9">
            <a:alphaModFix amt="100000"/>
          </a:blip>
          <a:stretch/>
        </p:blipFill>
        <p:spPr>
          <a:xfrm>
            <a:off x="3943350" y="4045268"/>
            <a:ext cx="533400" cy="552450"/>
          </a:xfrm>
          <a:prstGeom prst="rect">
            <a:avLst/>
          </a:prstGeom>
        </p:spPr>
      </p:pic>
      <p:sp>
        <p:nvSpPr>
          <p:cNvPr id="523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73462" y="4131945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41B3D9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525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4731068"/>
            <a:ext cx="70199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Lack of Design Skills</a:t>
            </a:r>
          </a:p>
        </p:txBody>
      </p:sp>
      <p:sp>
        <p:nvSpPr>
          <p:cNvPr id="527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5199602"/>
            <a:ext cx="70199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Many users lack the expertise to design visually appealing presentations, which can detract from the overall message and impact of their content.</a:t>
            </a:r>
          </a:p>
        </p:txBody>
      </p:sp>
      <p:pic>
        <p:nvPicPr>
          <p:cNvPr id="52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1">
            <a:alphaModFix amt="100000"/>
          </a:blip>
          <a:stretch/>
        </p:blipFill>
        <p:spPr>
          <a:xfrm>
            <a:off x="3943350" y="7003732"/>
            <a:ext cx="533400" cy="552450"/>
          </a:xfrm>
          <a:prstGeom prst="rect">
            <a:avLst/>
          </a:prstGeom>
        </p:spPr>
      </p:pic>
      <p:sp>
        <p:nvSpPr>
          <p:cNvPr id="531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73462" y="7090315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3AC7D3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533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7689532"/>
            <a:ext cx="70199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Collaboration Issues</a:t>
            </a:r>
          </a:p>
        </p:txBody>
      </p:sp>
      <p:sp>
        <p:nvSpPr>
          <p:cNvPr id="535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8157972"/>
            <a:ext cx="70199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Teams frequently struggle to collaborate effectively on presentation content, leading to inconsistencies and inefficiencies that can undermine team efforts.</a:t>
            </a: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990600"/>
            <a:ext cx="8658225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The Problem Addressed</a:t>
            </a: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647700"/>
            <a:ext cx="86582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PRESENTATION CHALLENGES</a:t>
            </a:r>
          </a:p>
        </p:txBody>
      </p:sp>
      <p:sp>
        <p:nvSpPr>
          <p:cNvPr id="541" name="Click here to edit subtitle-46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1752600"/>
            <a:ext cx="8658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Challenges in Creating High-Quality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506" dur="1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508" dur="12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10" dur="6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12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51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9550323E-06 0.046299193 L -1.9550323E-06 2.8963443E-06 E" pathEditMode="relative" ptsTypes="">
                                      <p:cBhvr>
                                        <p:cTn id="516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51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34 L 0 -2.8963443E-06 E" pathEditMode="relative" ptsTypes="">
                                      <p:cBhvr>
                                        <p:cTn id="520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0 0.04629918 L 0 2.8822158E-06 E" pathEditMode="relative" ptsTypes="">
                                      <p:cBhvr>
                                        <p:cTn id="522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-1.9550323E-06 0.046293415 L -1.9550323E-06 -2.8822158E-06 E" pathEditMode="relative" ptsTypes="">
                                      <p:cBhvr>
                                        <p:cTn id="524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0 0.04629918 L 0 2.8822158E-06 E" pathEditMode="relative" ptsTypes="">
                                      <p:cBhvr>
                                        <p:cTn id="52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0 0.04629686 L 0 5.6514034E-07 E" pathEditMode="relative" ptsTypes="">
                                      <p:cBhvr>
                                        <p:cTn id="528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530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-1.9550323E-06 0.04629686 L -1.9550323E-06 5.6514034E-07 E" pathEditMode="relative" ptsTypes="">
                                      <p:cBhvr>
                                        <p:cTn id="532" dur="1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534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300367 L 0 4.0690106E-06 E" pathEditMode="relative" ptsTypes="">
                                      <p:cBhvr>
                                        <p:cTn id="536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38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40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42" dur="6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5" grpId="0"/>
      <p:bldP spid="507" grpId="0"/>
      <p:bldP spid="507" grpId="0"/>
      <p:bldP spid="509" grpId="0"/>
      <p:bldP spid="509" grpId="0"/>
      <p:bldP spid="511" grpId="0"/>
      <p:bldP spid="511" grpId="0"/>
      <p:bldP spid="513" grpId="0"/>
      <p:bldP spid="513" grpId="0"/>
      <p:bldP spid="515" grpId="0"/>
      <p:bldP spid="515" grpId="0"/>
      <p:bldP spid="517" grpId="0"/>
      <p:bldP spid="517" grpId="0"/>
      <p:bldP spid="519" grpId="0"/>
      <p:bldP spid="519" grpId="0"/>
      <p:bldP spid="521" grpId="0"/>
      <p:bldP spid="521" grpId="0"/>
      <p:bldP spid="523" grpId="0"/>
      <p:bldP spid="523" grpId="0"/>
      <p:bldP spid="525" grpId="0"/>
      <p:bldP spid="525" grpId="0"/>
      <p:bldP spid="527" grpId="0"/>
      <p:bldP spid="527" grpId="0"/>
      <p:bldP spid="529" grpId="0"/>
      <p:bldP spid="529" grpId="0"/>
      <p:bldP spid="531" grpId="0"/>
      <p:bldP spid="531" grpId="0"/>
      <p:bldP spid="533" grpId="0"/>
      <p:bldP spid="533" grpId="0"/>
      <p:bldP spid="535" grpId="0"/>
      <p:bldP spid="535" grpId="0"/>
      <p:bldP spid="537" grpId="0"/>
      <p:bldP spid="537" grpId="0"/>
      <p:bldP spid="539" grpId="0"/>
      <p:bldP spid="539" grpId="0"/>
      <p:bldP spid="541" grpId="0"/>
      <p:bldP spid="541" grpId="0"/>
    </p:bldLst>
  </p:timing>
</p:sld>
</file>

<file path=ppt/slides/slide6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5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7">
            <a:alphaModFix amt="100000"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9">
            <a:alphaModFix amt="10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2">
            <a:alphaModFix amt="100000"/>
            <a:extLst>
              <a:ext uri="{C9D730FB-D099-412A-99A7-40B0614AAB0B}">
                <asvg:svgBlip xmlns:r="http://schemas.openxmlformats.org/officeDocument/2006/relationships" xmlns:asvg="http://schemas.microsoft.com/office/drawing/2016/SVG/main" r:embed="rId14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5">
            <a:alphaModFix amt="100000"/>
            <a:extLst>
              <a:ext uri="{8F734941-018C-4491-96EE-07E2821B2F49}">
                <asvg:svgBlip xmlns:r="http://schemas.openxmlformats.org/officeDocument/2006/relationships" xmlns:asvg="http://schemas.microsoft.com/office/drawing/2016/SVG/main" r:embed="rId144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47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9">
            <a:alphaModFix amt="100000"/>
          </a:blip>
          <a:stretch/>
        </p:blipFill>
        <p:spPr>
          <a:xfrm>
            <a:off x="2125861" y="6577012"/>
            <a:ext cx="781050" cy="781050"/>
          </a:xfrm>
          <a:prstGeom prst="rect">
            <a:avLst/>
          </a:prstGeom>
        </p:spPr>
      </p:pic>
      <p:pic>
        <p:nvPicPr>
          <p:cNvPr id="558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2">
            <a:alphaModFix amt="100000"/>
            <a:extLst>
              <a:ext uri="{F4670B2D-4F83-43B2-8F37-8E9980210A4F}">
                <asvg:svgBlip xmlns:r="http://schemas.openxmlformats.org/officeDocument/2006/relationships" xmlns:asvg="http://schemas.microsoft.com/office/drawing/2016/SVG/main" r:embed="rId15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2320195" y="6771227"/>
            <a:ext cx="388620" cy="388620"/>
          </a:xfrm>
          <a:prstGeom prst="rect">
            <a:avLst/>
          </a:prstGeom>
        </p:spPr>
      </p:pic>
      <p:sp>
        <p:nvSpPr>
          <p:cNvPr id="56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7620857"/>
            <a:ext cx="37052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AI-Driven Templates</a:t>
            </a:r>
          </a:p>
        </p:txBody>
      </p:sp>
      <p:sp>
        <p:nvSpPr>
          <p:cNvPr id="561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8108442"/>
            <a:ext cx="3705225" cy="1400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Select from a diverse array of professionally designed templates tailored to meet various presentation needs.</a:t>
            </a:r>
          </a:p>
        </p:txBody>
      </p:sp>
      <p:pic>
        <p:nvPicPr>
          <p:cNvPr id="56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4">
            <a:alphaModFix amt="100000"/>
          </a:blip>
          <a:stretch/>
        </p:blipFill>
        <p:spPr>
          <a:xfrm>
            <a:off x="6545461" y="6577012"/>
            <a:ext cx="781050" cy="781050"/>
          </a:xfrm>
          <a:prstGeom prst="rect">
            <a:avLst/>
          </a:prstGeom>
        </p:spPr>
      </p:pic>
      <p:pic>
        <p:nvPicPr>
          <p:cNvPr id="564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7">
            <a:alphaModFix amt="100000"/>
            <a:extLst>
              <a:ext uri="{5077C3D6-B559-4563-AD19-C3CF5A78DD8E}">
                <asvg:svgBlip xmlns:r="http://schemas.openxmlformats.org/officeDocument/2006/relationships" xmlns:asvg="http://schemas.microsoft.com/office/drawing/2016/SVG/main" r:embed="rId156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6739795" y="6771227"/>
            <a:ext cx="388620" cy="388620"/>
          </a:xfrm>
          <a:prstGeom prst="rect">
            <a:avLst/>
          </a:prstGeom>
        </p:spPr>
      </p:pic>
      <p:sp>
        <p:nvSpPr>
          <p:cNvPr id="566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7620857"/>
            <a:ext cx="37052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Content Suggestions</a:t>
            </a:r>
          </a:p>
        </p:txBody>
      </p:sp>
      <p:sp>
        <p:nvSpPr>
          <p:cNvPr id="567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8108442"/>
            <a:ext cx="3705225" cy="1400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Receive intelligent suggestions for content and design elements that align with your specific topic and context.</a:t>
            </a:r>
          </a:p>
        </p:txBody>
      </p:sp>
      <p:pic>
        <p:nvPicPr>
          <p:cNvPr id="5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9">
            <a:alphaModFix amt="100000"/>
          </a:blip>
          <a:stretch/>
        </p:blipFill>
        <p:spPr>
          <a:xfrm>
            <a:off x="10965066" y="6577012"/>
            <a:ext cx="781050" cy="78105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62">
            <a:alphaModFix amt="100000"/>
            <a:extLst>
              <a:ext uri="{6D7D6EF2-99E6-4EC8-9A1F-E87367700575}">
                <asvg:svgBlip xmlns:r="http://schemas.openxmlformats.org/officeDocument/2006/relationships" xmlns:asvg="http://schemas.microsoft.com/office/drawing/2016/SVG/main" r:embed="rId16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72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25000" y="7620857"/>
            <a:ext cx="37052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Real-Time Collaboration</a:t>
            </a:r>
          </a:p>
        </p:txBody>
      </p:sp>
      <p:sp>
        <p:nvSpPr>
          <p:cNvPr id="57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25000" y="8108442"/>
            <a:ext cx="3705225" cy="1400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Engage in simultaneous editing with multiple users, enabling instant feedback and collaborative improvements.</a:t>
            </a:r>
          </a:p>
        </p:txBody>
      </p:sp>
      <p:pic>
        <p:nvPicPr>
          <p:cNvPr id="57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64">
            <a:alphaModFix amt="100000"/>
          </a:blip>
          <a:stretch/>
        </p:blipFill>
        <p:spPr>
          <a:xfrm>
            <a:off x="15384666" y="6577012"/>
            <a:ext cx="781050" cy="781050"/>
          </a:xfrm>
          <a:prstGeom prst="rect">
            <a:avLst/>
          </a:prstGeom>
        </p:spPr>
      </p:pic>
      <p:pic>
        <p:nvPicPr>
          <p:cNvPr id="576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67">
            <a:alphaModFix amt="100000"/>
            <a:extLst>
              <a:ext uri="{0395B2D7-7B4F-44CF-B1B9-F7FD849DC6C5}">
                <asvg:svgBlip xmlns:r="http://schemas.openxmlformats.org/officeDocument/2006/relationships" xmlns:asvg="http://schemas.microsoft.com/office/drawing/2016/SVG/main" r:embed="rId166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578995" y="6771227"/>
            <a:ext cx="388620" cy="388620"/>
          </a:xfrm>
          <a:prstGeom prst="rect">
            <a:avLst/>
          </a:prstGeom>
        </p:spPr>
      </p:pic>
      <p:sp>
        <p:nvSpPr>
          <p:cNvPr id="57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944600" y="7620857"/>
            <a:ext cx="37052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Customization Options</a:t>
            </a:r>
          </a:p>
        </p:txBody>
      </p:sp>
      <p:sp>
        <p:nvSpPr>
          <p:cNvPr id="57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944600" y="8108442"/>
            <a:ext cx="3705225" cy="1400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Personalize your presentations by incorporating your own branding elements, ensuring a unique and tailored experience.</a:t>
            </a:r>
          </a:p>
        </p:txBody>
      </p:sp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16964025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How Presentations AI Works</a:t>
            </a:r>
          </a:p>
        </p:txBody>
      </p:sp>
      <p:sp>
        <p:nvSpPr>
          <p:cNvPr id="582" name="Click here to edit label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169640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AI PRESENTATION FEATURES</a:t>
            </a:r>
          </a:p>
        </p:txBody>
      </p:sp>
      <p:sp>
        <p:nvSpPr>
          <p:cNvPr id="584" name="Click here to edit subtitle-41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1752600"/>
            <a:ext cx="169640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Harnessing the Power of AI for Stunning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547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549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551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553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55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6291937E-06 0.046296295 L 1.6291937E-06 0 E" pathEditMode="relative" ptsTypes="">
                                      <p:cBhvr>
                                        <p:cTn id="557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550323E-06 0.04629686 L 1.9550323E-06 5.6514034E-07 E" pathEditMode="relative" ptsTypes="">
                                      <p:cBhvr>
                                        <p:cTn id="559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1.6212464E-06 0.046296295 L 1.6212464E-06 0 E" pathEditMode="relative" ptsTypes="">
                                      <p:cBhvr>
                                        <p:cTn id="563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1.9391377E-06 0.04629686 L 1.9391377E-06 5.6514034E-07 E" pathEditMode="relative" ptsTypes="">
                                      <p:cBhvr>
                                        <p:cTn id="565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6530355E-06 0.046296295 L 1.6530355E-06 0 E" pathEditMode="relative" ptsTypes="">
                                      <p:cBhvr>
                                        <p:cTn id="569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571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1.6530355E-06 0.046296295 L 1.6530355E-06 0 E" pathEditMode="relative" ptsTypes="">
                                      <p:cBhvr>
                                        <p:cTn id="575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577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81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83" dur="6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85" dur="6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6" grpId="0"/>
      <p:bldP spid="548" grpId="0"/>
      <p:bldP spid="548" grpId="0"/>
      <p:bldP spid="550" grpId="0"/>
      <p:bldP spid="550" grpId="0"/>
      <p:bldP spid="552" grpId="0"/>
      <p:bldP spid="552" grpId="0"/>
      <p:bldP spid="554" grpId="0"/>
      <p:bldP spid="554" grpId="0"/>
      <p:bldP spid="556" grpId="0"/>
      <p:bldP spid="556" grpId="0"/>
      <p:bldP spid="558" grpId="0"/>
      <p:bldP spid="558" grpId="0"/>
      <p:bldP spid="560" grpId="0"/>
      <p:bldP spid="561" grpId="0"/>
      <p:bldP spid="562" grpId="0"/>
      <p:bldP spid="562" grpId="0"/>
      <p:bldP spid="564" grpId="0"/>
      <p:bldP spid="564" grpId="0"/>
      <p:bldP spid="566" grpId="0"/>
      <p:bldP spid="567" grpId="0"/>
      <p:bldP spid="568" grpId="0"/>
      <p:bldP spid="568" grpId="0"/>
      <p:bldP spid="570" grpId="0"/>
      <p:bldP spid="570" grpId="0"/>
      <p:bldP spid="572" grpId="0"/>
      <p:bldP spid="573" grpId="0"/>
      <p:bldP spid="574" grpId="0"/>
      <p:bldP spid="574" grpId="0"/>
      <p:bldP spid="576" grpId="0"/>
      <p:bldP spid="576" grpId="0"/>
      <p:bldP spid="578" grpId="0"/>
      <p:bldP spid="579" grpId="0"/>
      <p:bldP spid="580" grpId="0"/>
      <p:bldP spid="580" grpId="0"/>
      <p:bldP spid="582" grpId="0"/>
      <p:bldP spid="582" grpId="0"/>
      <p:bldP spid="584" grpId="0"/>
      <p:bldP spid="584" grpId="0"/>
    </p:bldLst>
  </p:timing>
</p:sld>
</file>

<file path=ppt/slides/slide7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1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3">
            <a:alphaModFix amt="100000"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5">
            <a:alphaModFix amt="10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93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8">
            <a:alphaModFix amt="100000"/>
            <a:extLst>
              <a:ext uri="{AB12BD28-4F43-4577-8AD6-E2FFE8177B8A}">
                <asvg:svgBlip xmlns:r="http://schemas.openxmlformats.org/officeDocument/2006/relationships" xmlns:asvg="http://schemas.microsoft.com/office/drawing/2016/SVG/main" r:embed="rId177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95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1">
            <a:alphaModFix amt="100000"/>
            <a:extLst>
              <a:ext uri="{E1AD86CE-772C-4D1B-8F1E-00BA694BD283}">
                <asvg:svgBlip xmlns:r="http://schemas.openxmlformats.org/officeDocument/2006/relationships" xmlns:asvg="http://schemas.microsoft.com/office/drawing/2016/SVG/main" r:embed="rId180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97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4">
            <a:alphaModFix amt="100000"/>
            <a:extLst>
              <a:ext uri="{356BF7A5-BD60-4AC0-82DD-118B538FD311}">
                <asvg:svgBlip xmlns:r="http://schemas.openxmlformats.org/officeDocument/2006/relationships" xmlns:asvg="http://schemas.microsoft.com/office/drawing/2016/SVG/main" r:embed="rId183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5276850" y="2514600"/>
            <a:ext cx="7734300" cy="7124700"/>
          </a:xfrm>
          <a:prstGeom prst="rect">
            <a:avLst/>
          </a:prstGeom>
        </p:spPr>
      </p:pic>
      <p:pic>
        <p:nvPicPr>
          <p:cNvPr id="5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6">
            <a:alphaModFix amt="100000"/>
          </a:blip>
          <a:stretch/>
        </p:blipFill>
        <p:spPr>
          <a:xfrm>
            <a:off x="5427911" y="3771603"/>
            <a:ext cx="1038225" cy="1038225"/>
          </a:xfrm>
          <a:prstGeom prst="rect">
            <a:avLst/>
          </a:prstGeom>
        </p:spPr>
      </p:pic>
      <p:pic>
        <p:nvPicPr>
          <p:cNvPr id="600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9">
            <a:alphaModFix amt="100000"/>
            <a:extLst>
              <a:ext uri="{B469A9C7-EF14-4DBE-AF5D-7F4615026558}">
                <asvg:svgBlip xmlns:r="http://schemas.openxmlformats.org/officeDocument/2006/relationships" xmlns:asvg="http://schemas.microsoft.com/office/drawing/2016/SVG/main" r:embed="rId188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5686996" y="4030694"/>
            <a:ext cx="518065" cy="518065"/>
          </a:xfrm>
          <a:prstGeom prst="rect">
            <a:avLst/>
          </a:prstGeom>
        </p:spPr>
      </p:pic>
      <p:sp>
        <p:nvSpPr>
          <p:cNvPr id="60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3186970"/>
            <a:ext cx="376237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Initial Challenge</a:t>
            </a:r>
          </a:p>
        </p:txBody>
      </p:sp>
      <p:sp>
        <p:nvSpPr>
          <p:cNvPr id="60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3655504"/>
            <a:ext cx="376237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team faced significant time constraints and design inconsistencies, impacting their ability to create a polished investor presentation.</a:t>
            </a:r>
          </a:p>
        </p:txBody>
      </p:sp>
      <p:pic>
        <p:nvPicPr>
          <p:cNvPr id="60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91">
            <a:alphaModFix amt="100000"/>
          </a:blip>
          <a:stretch/>
        </p:blipFill>
        <p:spPr>
          <a:xfrm>
            <a:off x="11811743" y="5552778"/>
            <a:ext cx="1038225" cy="1038225"/>
          </a:xfrm>
          <a:prstGeom prst="rect">
            <a:avLst/>
          </a:prstGeom>
        </p:spPr>
      </p:pic>
      <p:pic>
        <p:nvPicPr>
          <p:cNvPr id="608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94">
            <a:alphaModFix amt="100000"/>
            <a:extLst>
              <a:ext uri="{F732E9A8-1271-4AA9-B70D-E61ADF0D5D0F}">
                <asvg:svgBlip xmlns:r="http://schemas.openxmlformats.org/officeDocument/2006/relationships" xmlns:asvg="http://schemas.microsoft.com/office/drawing/2016/SVG/main" r:embed="rId193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2070842" y="5811869"/>
            <a:ext cx="518065" cy="518065"/>
          </a:xfrm>
          <a:prstGeom prst="rect">
            <a:avLst/>
          </a:prstGeom>
        </p:spPr>
      </p:pic>
      <p:sp>
        <p:nvSpPr>
          <p:cNvPr id="61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52882" y="4781550"/>
            <a:ext cx="3771900" cy="752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Implementation of Presentations.AI</a:t>
            </a:r>
          </a:p>
        </p:txBody>
      </p:sp>
      <p:sp>
        <p:nvSpPr>
          <p:cNvPr id="61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52882" y="5623370"/>
            <a:ext cx="3771900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By adopting Presentations.AI, the team was able to streamline their presentation creation process, allowing for rapid generation of a professional visual experience.</a:t>
            </a:r>
          </a:p>
        </p:txBody>
      </p:sp>
      <p:pic>
        <p:nvPicPr>
          <p:cNvPr id="6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96">
            <a:alphaModFix amt="100000"/>
          </a:blip>
          <a:stretch/>
        </p:blipFill>
        <p:spPr>
          <a:xfrm>
            <a:off x="5427911" y="7333953"/>
            <a:ext cx="1038225" cy="1038225"/>
          </a:xfrm>
          <a:prstGeom prst="rect">
            <a:avLst/>
          </a:prstGeom>
        </p:spPr>
      </p:pic>
      <p:pic>
        <p:nvPicPr>
          <p:cNvPr id="616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99">
            <a:alphaModFix amt="100000"/>
            <a:extLst>
              <a:ext uri="{E95BA501-ADFB-4B63-B946-E2AA4F74B007}">
                <asvg:svgBlip xmlns:r="http://schemas.openxmlformats.org/officeDocument/2006/relationships" xmlns:asvg="http://schemas.microsoft.com/office/drawing/2016/SVG/main" r:embed="rId198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5686996" y="7593044"/>
            <a:ext cx="518065" cy="518065"/>
          </a:xfrm>
          <a:prstGeom prst="rect">
            <a:avLst/>
          </a:prstGeom>
        </p:spPr>
      </p:pic>
      <p:sp>
        <p:nvSpPr>
          <p:cNvPr id="61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575679"/>
            <a:ext cx="376237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Results</a:t>
            </a:r>
          </a:p>
        </p:txBody>
      </p:sp>
      <p:sp>
        <p:nvSpPr>
          <p:cNvPr id="620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7044214"/>
            <a:ext cx="3762375" cy="20955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implementation resulted in the team completing their presentation in half the time. Investors praised the clarity and professionalism of the visuals, leading to successful funding acquisition.</a:t>
            </a:r>
          </a:p>
        </p:txBody>
      </p:sp>
      <p:sp>
        <p:nvSpPr>
          <p:cNvPr id="622" name="Click here to edit title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Case Study: Successful Implementation</a:t>
            </a:r>
          </a:p>
        </p:txBody>
      </p:sp>
      <p:sp>
        <p:nvSpPr>
          <p:cNvPr id="624" name="Click here to edit label-44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INVESTOR PRESENTATION</a:t>
            </a:r>
          </a:p>
        </p:txBody>
      </p:sp>
      <p:sp>
        <p:nvSpPr>
          <p:cNvPr id="626" name="Click here to edit subtitle-48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Enhancing Investor Presentations with Presentations.AI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590" dur="12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592" dur="12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594" dur="12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596" dur="12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789145E-07 0.046295136 L -3.1789145E-07 -1.1585377E-06 E" pathEditMode="relative" ptsTypes="">
                                      <p:cBhvr>
                                        <p:cTn id="599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033549E-06 0.04629802 L 1.3033549E-06 1.723678E-06 E" pathEditMode="relative" ptsTypes="">
                                      <p:cBhvr>
                                        <p:cTn id="601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977 L 0 3.475613E-06 E" pathEditMode="relative" ptsTypes="">
                                      <p:cBhvr>
                                        <p:cTn id="603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7453 L 0 1.1585377E-06 E" pathEditMode="relative" ptsTypes="">
                                      <p:cBhvr>
                                        <p:cTn id="605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9.536743E-07 0.046295166 L -9.536743E-07 -1.1302807E-06 E" pathEditMode="relative" ptsTypes="">
                                      <p:cBhvr>
                                        <p:cTn id="607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6.357829E-07 0.04629805 L 6.357829E-07 1.7519351E-06 E" pathEditMode="relative" ptsTypes="">
                                      <p:cBhvr>
                                        <p:cTn id="609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2.6067098E-06 0.046296295 L -2.6067098E-06 0 E" pathEditMode="relative" ptsTypes="">
                                      <p:cBhvr>
                                        <p:cTn id="611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2.6067098E-06 0.04629166 L -2.6067098E-06 -4.6341506E-06 E" pathEditMode="relative" ptsTypes="">
                                      <p:cBhvr>
                                        <p:cTn id="613"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3.1789145E-07 0.046295166 L -3.1789145E-07 -1.1302807E-06 E" pathEditMode="relative" ptsTypes="">
                                      <p:cBhvr>
                                        <p:cTn id="615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3033549E-06 0.04629805 L 1.3033549E-06 1.7519351E-06 E" pathEditMode="relative" ptsTypes="">
                                      <p:cBhvr>
                                        <p:cTn id="617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5732 L 0 -5.6514034E-07 E" pathEditMode="relative" ptsTypes="">
                                      <p:cBhvr>
                                        <p:cTn id="619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621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623" dur="6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25" dur="6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27" dur="6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589" grpId="0"/>
      <p:bldP spid="591" grpId="0"/>
      <p:bldP spid="591" grpId="0"/>
      <p:bldP spid="593" grpId="0"/>
      <p:bldP spid="593" grpId="0"/>
      <p:bldP spid="595" grpId="0"/>
      <p:bldP spid="595" grpId="0"/>
      <p:bldP spid="597" grpId="0"/>
      <p:bldP spid="598" grpId="0"/>
      <p:bldP spid="598" grpId="0"/>
      <p:bldP spid="600" grpId="0"/>
      <p:bldP spid="600" grpId="0"/>
      <p:bldP spid="602" grpId="0"/>
      <p:bldP spid="602" grpId="0"/>
      <p:bldP spid="604" grpId="0"/>
      <p:bldP spid="604" grpId="0"/>
      <p:bldP spid="606" grpId="0"/>
      <p:bldP spid="606" grpId="0"/>
      <p:bldP spid="608" grpId="0"/>
      <p:bldP spid="608" grpId="0"/>
      <p:bldP spid="610" grpId="0"/>
      <p:bldP spid="610" grpId="0"/>
      <p:bldP spid="612" grpId="0"/>
      <p:bldP spid="612" grpId="0"/>
      <p:bldP spid="614" grpId="0"/>
      <p:bldP spid="614" grpId="0"/>
      <p:bldP spid="616" grpId="0"/>
      <p:bldP spid="616" grpId="0"/>
      <p:bldP spid="618" grpId="0"/>
      <p:bldP spid="618" grpId="0"/>
      <p:bldP spid="620" grpId="0"/>
      <p:bldP spid="620" grpId="0"/>
      <p:bldP spid="622" grpId="0"/>
      <p:bldP spid="622" grpId="0"/>
      <p:bldP spid="624" grpId="0"/>
      <p:bldP spid="624" grpId="0"/>
      <p:bldP spid="626" grpId="0"/>
      <p:bldP spid="626" grpId="0"/>
    </p:bldLst>
  </p:timing>
</p:sld>
</file>

<file path=ppt/slides/slide8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03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05">
            <a:alphaModFix amt="100000"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07">
            <a:alphaModFix amt="10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35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10">
            <a:alphaModFix amt="100000"/>
            <a:extLst>
              <a:ext uri="{0304F72B-AB40-453D-B5DB-18AB6AB044F9}">
                <asvg:svgBlip xmlns:r="http://schemas.openxmlformats.org/officeDocument/2006/relationships" xmlns:asvg="http://schemas.microsoft.com/office/drawing/2016/SVG/main" r:embed="rId209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37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13">
            <a:alphaModFix amt="100000"/>
            <a:extLst>
              <a:ext uri="{04C67C64-22A1-4D24-8BE1-7BA3D5751A35}">
                <asvg:svgBlip xmlns:r="http://schemas.openxmlformats.org/officeDocument/2006/relationships" xmlns:asvg="http://schemas.microsoft.com/office/drawing/2016/SVG/main" r:embed="rId212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6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15">
            <a:alphaModFix amt="100000"/>
          </a:blip>
          <a:stretch/>
        </p:blipFill>
        <p:spPr>
          <a:xfrm>
            <a:off x="1409700" y="3514130"/>
            <a:ext cx="7639050" cy="2466975"/>
          </a:xfrm>
          <a:prstGeom prst="rect">
            <a:avLst/>
          </a:prstGeom>
        </p:spPr>
      </p:pic>
      <p:pic>
        <p:nvPicPr>
          <p:cNvPr id="641" name="image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7">
            <a:alphaModFix amt="100000"/>
          </a:blip>
          <a:stretch/>
        </p:blipFill>
        <p:spPr>
          <a:xfrm>
            <a:off x="1714500" y="4016407"/>
            <a:ext cx="1466850" cy="1466850"/>
          </a:xfrm>
          <a:prstGeom prst="rect">
            <a:avLst/>
          </a:prstGeom>
        </p:spPr>
      </p:pic>
      <p:sp>
        <p:nvSpPr>
          <p:cNvPr id="64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482245" y="3818954"/>
            <a:ext cx="53054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Focus on User Experience</a:t>
            </a:r>
          </a:p>
        </p:txBody>
      </p:sp>
      <p:sp>
        <p:nvSpPr>
          <p:cNvPr id="645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482245" y="4287393"/>
            <a:ext cx="5305425" cy="1400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Prioritizing an intuitive user interface ensured that even non-technical users could navigate the platform easily, enhancing user satisfaction and accessibility.</a:t>
            </a:r>
          </a:p>
        </p:txBody>
      </p:sp>
      <p:pic>
        <p:nvPicPr>
          <p:cNvPr id="64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19">
            <a:alphaModFix amt="100000"/>
          </a:blip>
          <a:stretch/>
        </p:blipFill>
        <p:spPr>
          <a:xfrm>
            <a:off x="9239250" y="3514130"/>
            <a:ext cx="7639050" cy="2466975"/>
          </a:xfrm>
          <a:prstGeom prst="rect">
            <a:avLst/>
          </a:prstGeom>
        </p:spPr>
      </p:pic>
      <p:pic>
        <p:nvPicPr>
          <p:cNvPr id="649" name="image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21">
            <a:alphaModFix amt="100000"/>
          </a:blip>
          <a:stretch/>
        </p:blipFill>
        <p:spPr>
          <a:xfrm>
            <a:off x="9544050" y="4016407"/>
            <a:ext cx="1466850" cy="1466850"/>
          </a:xfrm>
          <a:prstGeom prst="rect">
            <a:avLst/>
          </a:prstGeom>
        </p:spPr>
      </p:pic>
      <p:sp>
        <p:nvSpPr>
          <p:cNvPr id="651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11795" y="3818954"/>
            <a:ext cx="53054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Incorporation of AI Features</a:t>
            </a:r>
          </a:p>
        </p:txBody>
      </p:sp>
      <p:sp>
        <p:nvSpPr>
          <p:cNvPr id="653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11795" y="4287393"/>
            <a:ext cx="5305425" cy="1400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Investing in sophisticated AI algorithms allowed for personalized content generation, making the platform stand out in a crowded market and attracting more users.</a:t>
            </a:r>
          </a:p>
        </p:txBody>
      </p:sp>
      <p:pic>
        <p:nvPicPr>
          <p:cNvPr id="6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23">
            <a:alphaModFix amt="100000"/>
          </a:blip>
          <a:stretch/>
        </p:blipFill>
        <p:spPr>
          <a:xfrm>
            <a:off x="1409700" y="6172200"/>
            <a:ext cx="7639050" cy="2466975"/>
          </a:xfrm>
          <a:prstGeom prst="rect">
            <a:avLst/>
          </a:prstGeom>
        </p:spPr>
      </p:pic>
      <p:pic>
        <p:nvPicPr>
          <p:cNvPr id="657" name="image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25">
            <a:alphaModFix amt="100000"/>
          </a:blip>
          <a:stretch/>
        </p:blipFill>
        <p:spPr>
          <a:xfrm>
            <a:off x="1714500" y="6674453"/>
            <a:ext cx="1466850" cy="1466850"/>
          </a:xfrm>
          <a:prstGeom prst="rect">
            <a:avLst/>
          </a:prstGeom>
        </p:spPr>
      </p:pic>
      <p:sp>
        <p:nvSpPr>
          <p:cNvPr id="659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482245" y="6477000"/>
            <a:ext cx="53054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Agile Development</a:t>
            </a:r>
          </a:p>
        </p:txBody>
      </p:sp>
      <p:sp>
        <p:nvSpPr>
          <p:cNvPr id="661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482245" y="6945535"/>
            <a:ext cx="5305425" cy="1400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Adopting an agile methodology enabled rapid iterations based on user feedback, resulting in continuous improvement of the platform's functionality and overall user satisfaction.</a:t>
            </a:r>
          </a:p>
        </p:txBody>
      </p:sp>
      <p:pic>
        <p:nvPicPr>
          <p:cNvPr id="66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27">
            <a:alphaModFix amt="100000"/>
          </a:blip>
          <a:stretch/>
        </p:blipFill>
        <p:spPr>
          <a:xfrm>
            <a:off x="9239250" y="6172200"/>
            <a:ext cx="7639050" cy="2466975"/>
          </a:xfrm>
          <a:prstGeom prst="rect">
            <a:avLst/>
          </a:prstGeom>
        </p:spPr>
      </p:pic>
      <p:pic>
        <p:nvPicPr>
          <p:cNvPr id="665" name="image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29">
            <a:alphaModFix amt="100000"/>
          </a:blip>
          <a:stretch/>
        </p:blipFill>
        <p:spPr>
          <a:xfrm>
            <a:off x="9544050" y="6674453"/>
            <a:ext cx="1466850" cy="1466850"/>
          </a:xfrm>
          <a:prstGeom prst="rect">
            <a:avLst/>
          </a:prstGeom>
        </p:spPr>
      </p:pic>
      <p:sp>
        <p:nvSpPr>
          <p:cNvPr id="667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11795" y="6477000"/>
            <a:ext cx="53054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Overall Impact</a:t>
            </a:r>
          </a:p>
        </p:txBody>
      </p:sp>
      <p:sp>
        <p:nvSpPr>
          <p:cNvPr id="66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11795" y="6945535"/>
            <a:ext cx="5305425" cy="1400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These decisions were pivotal in establishing Presentations.AI as a leading solution for presentation creation, driving its growth and success in the industry.</a:t>
            </a:r>
          </a:p>
        </p:txBody>
      </p:sp>
      <p:sp>
        <p:nvSpPr>
          <p:cNvPr id="671" name="Click here to edit title-45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Analysis of Key Decisions</a:t>
            </a:r>
          </a:p>
        </p:txBody>
      </p:sp>
      <p:sp>
        <p:nvSpPr>
          <p:cNvPr id="673" name="Click here to edit label-43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DECISIONS</a:t>
            </a:r>
          </a:p>
        </p:txBody>
      </p:sp>
      <p:sp>
        <p:nvSpPr>
          <p:cNvPr id="675" name="Click here to edit subtitle-44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Exploring the pivotal decisions that shaped the success of Presentations.AI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632" dur="12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634" dur="12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636" dur="12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638" dur="12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640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802 L 0 1.723678E-06 E" pathEditMode="relative" ptsTypes="">
                                      <p:cBhvr>
                                        <p:cTn id="642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550323E-06 0.046293978 L 1.9550323E-06 -2.3170753E-06 E" pathEditMode="relative" ptsTypes="">
                                      <p:cBhvr>
                                        <p:cTn id="644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550323E-06 0.04630093 L 1.9550323E-06 4.6341506E-06 E" pathEditMode="relative" ptsTypes="">
                                      <p:cBhvr>
                                        <p:cTn id="646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648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802 L 0 1.723678E-06 E" pathEditMode="relative" ptsTypes="">
                                      <p:cBhvr>
                                        <p:cTn id="650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9709269E-06 0.046293978 L 1.9709269E-06 -2.3170753E-06 E" pathEditMode="relative" ptsTypes="">
                                      <p:cBhvr>
                                        <p:cTn id="652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9709269E-06 0.04630093 L 1.9709269E-06 4.6341506E-06 E" pathEditMode="relative" ptsTypes="">
                                      <p:cBhvr>
                                        <p:cTn id="654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5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300367 L 0 4.0690106E-06 E" pathEditMode="relative" ptsTypes="">
                                      <p:cBhvr>
                                        <p:cTn id="658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550323E-06 0.046296295 L 1.9550323E-06 0 E" pathEditMode="relative" ptsTypes="">
                                      <p:cBhvr>
                                        <p:cTn id="660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550323E-06 0.046293978 L 1.9550323E-06 -2.3170753E-06 E" pathEditMode="relative" ptsTypes="">
                                      <p:cBhvr>
                                        <p:cTn id="662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64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300367 L 0 4.0690106E-06 E" pathEditMode="relative" ptsTypes="">
                                      <p:cBhvr>
                                        <p:cTn id="666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9709269E-06 0.046296295 L 1.9709269E-06 0 E" pathEditMode="relative" ptsTypes="">
                                      <p:cBhvr>
                                        <p:cTn id="668" dur="1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9709269E-06 0.046293978 L 1.9709269E-06 -2.3170753E-06 E" pathEditMode="relative" ptsTypes="">
                                      <p:cBhvr>
                                        <p:cTn id="670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672" dur="6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74" dur="6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76" dur="6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1" grpId="0"/>
      <p:bldP spid="633" grpId="0"/>
      <p:bldP spid="633" grpId="0"/>
      <p:bldP spid="635" grpId="0"/>
      <p:bldP spid="635" grpId="0"/>
      <p:bldP spid="637" grpId="0"/>
      <p:bldP spid="637" grpId="0"/>
      <p:bldP spid="639" grpId="0"/>
      <p:bldP spid="639" grpId="0"/>
      <p:bldP spid="641" grpId="0"/>
      <p:bldP spid="641" grpId="0"/>
      <p:bldP spid="643" grpId="0"/>
      <p:bldP spid="643" grpId="0"/>
      <p:bldP spid="645" grpId="0"/>
      <p:bldP spid="645" grpId="0"/>
      <p:bldP spid="647" grpId="0"/>
      <p:bldP spid="647" grpId="0"/>
      <p:bldP spid="649" grpId="0"/>
      <p:bldP spid="649" grpId="0"/>
      <p:bldP spid="651" grpId="0"/>
      <p:bldP spid="651" grpId="0"/>
      <p:bldP spid="653" grpId="0"/>
      <p:bldP spid="653" grpId="0"/>
      <p:bldP spid="655" grpId="0"/>
      <p:bldP spid="655" grpId="0"/>
      <p:bldP spid="657" grpId="0"/>
      <p:bldP spid="657" grpId="0"/>
      <p:bldP spid="659" grpId="0"/>
      <p:bldP spid="659" grpId="0"/>
      <p:bldP spid="661" grpId="0"/>
      <p:bldP spid="661" grpId="0"/>
      <p:bldP spid="663" grpId="0"/>
      <p:bldP spid="663" grpId="0"/>
      <p:bldP spid="665" grpId="0"/>
      <p:bldP spid="665" grpId="0"/>
      <p:bldP spid="667" grpId="0"/>
      <p:bldP spid="667" grpId="0"/>
      <p:bldP spid="669" grpId="0"/>
      <p:bldP spid="669" grpId="0"/>
      <p:bldP spid="671" grpId="0"/>
      <p:bldP spid="671" grpId="0"/>
      <p:bldP spid="673" grpId="0"/>
      <p:bldP spid="673" grpId="0"/>
      <p:bldP spid="675" grpId="0"/>
      <p:bldP spid="675" grpId="0"/>
    </p:bldLst>
  </p:timing>
</p:sld>
</file>

<file path=ppt/slides/slide9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33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35">
            <a:alphaModFix amt="100000"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37">
            <a:alphaModFix amt="10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40">
            <a:alphaModFix amt="100000"/>
            <a:extLst>
              <a:ext uri="{5B0CBD76-6E04-473D-BD52-1612F140CD41}">
                <asvg:svgBlip xmlns:r="http://schemas.openxmlformats.org/officeDocument/2006/relationships" xmlns:asvg="http://schemas.microsoft.com/office/drawing/2016/SVG/main" r:embed="rId239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43">
            <a:alphaModFix amt="100000"/>
            <a:extLst>
              <a:ext uri="{8139D3F6-71E9-4C0D-AB0C-D5064452F899}">
                <asvg:svgBlip xmlns:r="http://schemas.openxmlformats.org/officeDocument/2006/relationships" xmlns:asvg="http://schemas.microsoft.com/office/drawing/2016/SVG/main" r:embed="rId242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688" name="image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45">
            <a:alphaModFix amt="100000"/>
          </a:blip>
          <a:stretch/>
        </p:blipFill>
        <p:spPr>
          <a:xfrm>
            <a:off x="7452455" y="4003453"/>
            <a:ext cx="1466850" cy="146685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4337780"/>
            <a:ext cx="5648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Time Efficiency</a:t>
            </a:r>
          </a:p>
        </p:txBody>
      </p:sp>
      <p:sp>
        <p:nvSpPr>
          <p:cNvPr id="69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4806220"/>
            <a:ext cx="56483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Users report a reduction of up to 70% in time spent on presentation creation, allowing for more focus on content delivery.</a:t>
            </a:r>
          </a:p>
        </p:txBody>
      </p:sp>
      <p:pic>
        <p:nvPicPr>
          <p:cNvPr id="69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47">
            <a:alphaModFix amt="100000"/>
          </a:blip>
          <a:stretch/>
        </p:blipFill>
        <p:spPr>
          <a:xfrm>
            <a:off x="1409700" y="3621596"/>
            <a:ext cx="533400" cy="533400"/>
          </a:xfrm>
          <a:prstGeom prst="rect">
            <a:avLst/>
          </a:prstGeom>
        </p:spPr>
      </p:pic>
      <p:sp>
        <p:nvSpPr>
          <p:cNvPr id="696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39812" y="3708178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181C24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pic>
        <p:nvPicPr>
          <p:cNvPr id="698" name="image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49">
            <a:alphaModFix amt="100000"/>
          </a:blip>
          <a:stretch/>
        </p:blipFill>
        <p:spPr>
          <a:xfrm>
            <a:off x="15415355" y="4003453"/>
            <a:ext cx="1466850" cy="1466850"/>
          </a:xfrm>
          <a:prstGeom prst="rect">
            <a:avLst/>
          </a:prstGeom>
        </p:spPr>
      </p:pic>
      <p:sp>
        <p:nvSpPr>
          <p:cNvPr id="70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372600" y="4337780"/>
            <a:ext cx="5648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Enhanced Quality</a:t>
            </a:r>
          </a:p>
        </p:txBody>
      </p:sp>
      <p:sp>
        <p:nvSpPr>
          <p:cNvPr id="70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372600" y="4806220"/>
            <a:ext cx="56483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Presentations generated by the platform receive higher engagement rates and positive feedback, demonstrating improved audience connection.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51">
            <a:alphaModFix amt="100000"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sp>
        <p:nvSpPr>
          <p:cNvPr id="706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2712" y="3708178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181C24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pic>
        <p:nvPicPr>
          <p:cNvPr id="708" name="image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53">
            <a:alphaModFix amt="100000"/>
          </a:blip>
          <a:stretch/>
        </p:blipFill>
        <p:spPr>
          <a:xfrm>
            <a:off x="7452455" y="6687407"/>
            <a:ext cx="1466850" cy="1466850"/>
          </a:xfrm>
          <a:prstGeom prst="rect">
            <a:avLst/>
          </a:prstGeom>
        </p:spPr>
      </p:pic>
      <p:sp>
        <p:nvSpPr>
          <p:cNvPr id="71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7021735"/>
            <a:ext cx="5648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Increased Accessibility</a:t>
            </a:r>
          </a:p>
        </p:txBody>
      </p:sp>
      <p:sp>
        <p:nvSpPr>
          <p:cNvPr id="71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7490270"/>
            <a:ext cx="56483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Users from various backgrounds can easily create professional-quality presentations without extensive design knowledge, democratizing design capabilities.</a:t>
            </a:r>
          </a:p>
        </p:txBody>
      </p:sp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55">
            <a:alphaModFix amt="100000"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sp>
        <p:nvSpPr>
          <p:cNvPr id="716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39812" y="6392132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181C24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pic>
        <p:nvPicPr>
          <p:cNvPr id="718" name="image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57">
            <a:alphaModFix amt="100000"/>
          </a:blip>
          <a:stretch/>
        </p:blipFill>
        <p:spPr>
          <a:xfrm>
            <a:off x="15415355" y="6687407"/>
            <a:ext cx="1466850" cy="1466850"/>
          </a:xfrm>
          <a:prstGeom prst="rect">
            <a:avLst/>
          </a:prstGeom>
        </p:spPr>
      </p:pic>
      <p:sp>
        <p:nvSpPr>
          <p:cNvPr id="72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372600" y="7021735"/>
            <a:ext cx="56483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Business Growth</a:t>
            </a:r>
          </a:p>
        </p:txBody>
      </p:sp>
      <p:sp>
        <p:nvSpPr>
          <p:cNvPr id="72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372600" y="7490270"/>
            <a:ext cx="56483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Companies leveraging Presentations.AI have noted an increase in successful pitches and proposals, contributing to significant revenue growth.</a:t>
            </a:r>
          </a:p>
        </p:txBody>
      </p:sp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59">
            <a:alphaModFix amt="100000"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6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2712" y="6392132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181C24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Outcomes and Benefits</a:t>
            </a:r>
          </a:p>
        </p:txBody>
      </p:sp>
      <p:sp>
        <p:nvSpPr>
          <p:cNvPr id="730" name="Click here to edit label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PRESENTATION IMPACT</a:t>
            </a:r>
          </a:p>
        </p:txBody>
      </p:sp>
      <p:sp>
        <p:nvSpPr>
          <p:cNvPr id="732" name="Click here to edit subtitle-46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Transforming Presentation Creation for Users Across All Industries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ransition spd="med" p14:dur="700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681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683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685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687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9391377E-06 0.046298612 L -1.9391377E-06 2.3170753E-06 E" pathEditMode="relative" ptsTypes="">
                                      <p:cBhvr>
                                        <p:cTn id="689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691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977 L 0 3.475613E-06 E" pathEditMode="relative" ptsTypes="">
                                      <p:cBhvr>
                                        <p:cTn id="693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695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9550323E-06 0.046298612 L -1.9550323E-06 2.3170753E-06 E" pathEditMode="relative" ptsTypes="">
                                      <p:cBhvr>
                                        <p:cTn id="697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9709269E-06 0.046298612 L -1.9709269E-06 2.3170753E-06 E" pathEditMode="relative" ptsTypes="">
                                      <p:cBhvr>
                                        <p:cTn id="69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701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977 L 0 3.475613E-06 E" pathEditMode="relative" ptsTypes="">
                                      <p:cBhvr>
                                        <p:cTn id="703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70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9391377E-06 0.046298612 L -1.9391377E-06 2.3170753E-06 E" pathEditMode="relative" ptsTypes="">
                                      <p:cBhvr>
                                        <p:cTn id="707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1.9391377E-06 0.046299744 L -1.9391377E-06 3.447356E-06 E" pathEditMode="relative" ptsTypes="">
                                      <p:cBhvr>
                                        <p:cTn id="709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711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713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1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1.9550323E-06 0.046299744 L -1.9550323E-06 3.447356E-06 E" pathEditMode="relative" ptsTypes="">
                                      <p:cBhvr>
                                        <p:cTn id="717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1.9709269E-06 0.046299744 L -1.9709269E-06 3.447356E-06 E" pathEditMode="relative" ptsTypes="">
                                      <p:cBhvr>
                                        <p:cTn id="719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721" dur="1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723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25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1.9391377E-06 0.046299744 L -1.9391377E-06 3.447356E-06 E" pathEditMode="relative" ptsTypes="">
                                      <p:cBhvr>
                                        <p:cTn id="727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72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31" dur="6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33" dur="6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0" grpId="0"/>
      <p:bldP spid="682" grpId="0"/>
      <p:bldP spid="682" grpId="0"/>
      <p:bldP spid="684" grpId="0"/>
      <p:bldP spid="684" grpId="0"/>
      <p:bldP spid="686" grpId="0"/>
      <p:bldP spid="686" grpId="0"/>
      <p:bldP spid="688" grpId="0"/>
      <p:bldP spid="688" grpId="0"/>
      <p:bldP spid="690" grpId="0"/>
      <p:bldP spid="690" grpId="0"/>
      <p:bldP spid="692" grpId="0"/>
      <p:bldP spid="692" grpId="0"/>
      <p:bldP spid="694" grpId="0"/>
      <p:bldP spid="694" grpId="0"/>
      <p:bldP spid="696" grpId="0"/>
      <p:bldP spid="696" grpId="0"/>
      <p:bldP spid="698" grpId="0"/>
      <p:bldP spid="698" grpId="0"/>
      <p:bldP spid="700" grpId="0"/>
      <p:bldP spid="700" grpId="0"/>
      <p:bldP spid="702" grpId="0"/>
      <p:bldP spid="702" grpId="0"/>
      <p:bldP spid="704" grpId="0"/>
      <p:bldP spid="704" grpId="0"/>
      <p:bldP spid="706" grpId="0"/>
      <p:bldP spid="706" grpId="0"/>
      <p:bldP spid="708" grpId="0"/>
      <p:bldP spid="708" grpId="0"/>
      <p:bldP spid="710" grpId="0"/>
      <p:bldP spid="710" grpId="0"/>
      <p:bldP spid="712" grpId="0"/>
      <p:bldP spid="712" grpId="0"/>
      <p:bldP spid="714" grpId="0"/>
      <p:bldP spid="714" grpId="0"/>
      <p:bldP spid="716" grpId="0"/>
      <p:bldP spid="716" grpId="0"/>
      <p:bldP spid="718" grpId="0"/>
      <p:bldP spid="718" grpId="0"/>
      <p:bldP spid="720" grpId="0"/>
      <p:bldP spid="720" grpId="0"/>
      <p:bldP spid="722" grpId="0"/>
      <p:bldP spid="722" grpId="0"/>
      <p:bldP spid="724" grpId="0"/>
      <p:bldP spid="724" grpId="0"/>
      <p:bldP spid="726" grpId="0"/>
      <p:bldP spid="726" grpId="0"/>
      <p:bldP spid="728" grpId="0"/>
      <p:bldP spid="728" grpId="0"/>
      <p:bldP spid="730" grpId="0"/>
      <p:bldP spid="730" grpId="0"/>
      <p:bldP spid="732" grpId="0"/>
      <p:bldP spid="73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title>Exporter Version: 2.0.26.0, docId: Console, orderId: Console</dc:title>
  <dc:creator>Presentations.AI Exporter</dc:creator>
  <lastModifiedBy>Presentations.AI Exporter</lastModifiedBy>
  <revision>1</revision>
  <dcterms:created xsi:type="dcterms:W3CDTF">2024-12-04T05:07:27.0000000Z</dcterms:created>
  <dcterms:modified xsi:type="dcterms:W3CDTF">2024-12-04T05:07:27.0000000Z</dcterms:modified>
</coreProperties>
</file>